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8" r:id="rId4"/>
    <p:sldId id="269" r:id="rId5"/>
    <p:sldId id="270" r:id="rId6"/>
    <p:sldId id="271" r:id="rId7"/>
    <p:sldId id="260" r:id="rId8"/>
    <p:sldId id="272" r:id="rId9"/>
    <p:sldId id="262" r:id="rId10"/>
    <p:sldId id="287" r:id="rId11"/>
    <p:sldId id="273" r:id="rId12"/>
    <p:sldId id="276" r:id="rId13"/>
    <p:sldId id="277" r:id="rId14"/>
    <p:sldId id="266" r:id="rId15"/>
    <p:sldId id="275" r:id="rId16"/>
    <p:sldId id="281" r:id="rId17"/>
    <p:sldId id="278" r:id="rId18"/>
    <p:sldId id="279" r:id="rId19"/>
    <p:sldId id="280" r:id="rId20"/>
    <p:sldId id="283" r:id="rId21"/>
    <p:sldId id="282" r:id="rId22"/>
    <p:sldId id="284" r:id="rId23"/>
    <p:sldId id="285"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75" autoAdjust="0"/>
    <p:restoredTop sz="94660"/>
  </p:normalViewPr>
  <p:slideViewPr>
    <p:cSldViewPr snapToGrid="0">
      <p:cViewPr varScale="1">
        <p:scale>
          <a:sx n="111" d="100"/>
          <a:sy n="111" d="100"/>
        </p:scale>
        <p:origin x="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8CE9-A01A-4E2C-8DEF-63065A6A0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EE40D8-536F-4E2A-9CF2-0AD5030DD5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4FE151-1ACE-4534-B24E-E7E2AC696371}"/>
              </a:ext>
            </a:extLst>
          </p:cNvPr>
          <p:cNvSpPr>
            <a:spLocks noGrp="1"/>
          </p:cNvSpPr>
          <p:nvPr>
            <p:ph type="dt" sz="half" idx="10"/>
          </p:nvPr>
        </p:nvSpPr>
        <p:spPr/>
        <p:txBody>
          <a:bodyPr/>
          <a:lstStyle/>
          <a:p>
            <a:fld id="{B94A14D9-39CB-4A57-A75B-EE2A3BF509F3}" type="datetimeFigureOut">
              <a:rPr lang="en-US" smtClean="0"/>
              <a:t>10/22/2017</a:t>
            </a:fld>
            <a:endParaRPr lang="en-US"/>
          </a:p>
        </p:txBody>
      </p:sp>
      <p:sp>
        <p:nvSpPr>
          <p:cNvPr id="5" name="Footer Placeholder 4">
            <a:extLst>
              <a:ext uri="{FF2B5EF4-FFF2-40B4-BE49-F238E27FC236}">
                <a16:creationId xmlns:a16="http://schemas.microsoft.com/office/drawing/2014/main" id="{E530A2C0-EF44-4837-B202-B8660BB9B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6B9F5-61F8-4039-B4DF-28FEBA748DF3}"/>
              </a:ext>
            </a:extLst>
          </p:cNvPr>
          <p:cNvSpPr>
            <a:spLocks noGrp="1"/>
          </p:cNvSpPr>
          <p:nvPr>
            <p:ph type="sldNum" sz="quarter" idx="12"/>
          </p:nvPr>
        </p:nvSpPr>
        <p:spPr/>
        <p:txBody>
          <a:bodyPr/>
          <a:lstStyle/>
          <a:p>
            <a:fld id="{A36006B1-8263-4721-87FF-65FD84C802AB}" type="slidenum">
              <a:rPr lang="en-US" smtClean="0"/>
              <a:t>‹#›</a:t>
            </a:fld>
            <a:endParaRPr lang="en-US"/>
          </a:p>
        </p:txBody>
      </p:sp>
    </p:spTree>
    <p:extLst>
      <p:ext uri="{BB962C8B-B14F-4D97-AF65-F5344CB8AC3E}">
        <p14:creationId xmlns:p14="http://schemas.microsoft.com/office/powerpoint/2010/main" val="52379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B708A-1110-4FF6-8F5D-F594E2FB3B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386614-14D5-4F98-8A65-B6CF8BB618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82703-DD1B-4CB0-B764-0D0AA32DFC19}"/>
              </a:ext>
            </a:extLst>
          </p:cNvPr>
          <p:cNvSpPr>
            <a:spLocks noGrp="1"/>
          </p:cNvSpPr>
          <p:nvPr>
            <p:ph type="dt" sz="half" idx="10"/>
          </p:nvPr>
        </p:nvSpPr>
        <p:spPr/>
        <p:txBody>
          <a:bodyPr/>
          <a:lstStyle/>
          <a:p>
            <a:fld id="{B94A14D9-39CB-4A57-A75B-EE2A3BF509F3}" type="datetimeFigureOut">
              <a:rPr lang="en-US" smtClean="0"/>
              <a:t>10/22/2017</a:t>
            </a:fld>
            <a:endParaRPr lang="en-US"/>
          </a:p>
        </p:txBody>
      </p:sp>
      <p:sp>
        <p:nvSpPr>
          <p:cNvPr id="5" name="Footer Placeholder 4">
            <a:extLst>
              <a:ext uri="{FF2B5EF4-FFF2-40B4-BE49-F238E27FC236}">
                <a16:creationId xmlns:a16="http://schemas.microsoft.com/office/drawing/2014/main" id="{839B3CD7-C7D9-4396-B801-5CDA0FD62C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1FA90-B42D-4378-8D6A-C267B1A2D864}"/>
              </a:ext>
            </a:extLst>
          </p:cNvPr>
          <p:cNvSpPr>
            <a:spLocks noGrp="1"/>
          </p:cNvSpPr>
          <p:nvPr>
            <p:ph type="sldNum" sz="quarter" idx="12"/>
          </p:nvPr>
        </p:nvSpPr>
        <p:spPr/>
        <p:txBody>
          <a:bodyPr/>
          <a:lstStyle/>
          <a:p>
            <a:fld id="{A36006B1-8263-4721-87FF-65FD84C802AB}" type="slidenum">
              <a:rPr lang="en-US" smtClean="0"/>
              <a:t>‹#›</a:t>
            </a:fld>
            <a:endParaRPr lang="en-US"/>
          </a:p>
        </p:txBody>
      </p:sp>
    </p:spTree>
    <p:extLst>
      <p:ext uri="{BB962C8B-B14F-4D97-AF65-F5344CB8AC3E}">
        <p14:creationId xmlns:p14="http://schemas.microsoft.com/office/powerpoint/2010/main" val="455333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85AD85-930B-460B-A290-E3D9EF8CF9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9FC70D-2B5E-4D7A-95CB-6208BBABF8C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C8C37-5051-4326-BFEC-95ACE7789042}"/>
              </a:ext>
            </a:extLst>
          </p:cNvPr>
          <p:cNvSpPr>
            <a:spLocks noGrp="1"/>
          </p:cNvSpPr>
          <p:nvPr>
            <p:ph type="dt" sz="half" idx="10"/>
          </p:nvPr>
        </p:nvSpPr>
        <p:spPr/>
        <p:txBody>
          <a:bodyPr/>
          <a:lstStyle/>
          <a:p>
            <a:fld id="{B94A14D9-39CB-4A57-A75B-EE2A3BF509F3}" type="datetimeFigureOut">
              <a:rPr lang="en-US" smtClean="0"/>
              <a:t>10/22/2017</a:t>
            </a:fld>
            <a:endParaRPr lang="en-US"/>
          </a:p>
        </p:txBody>
      </p:sp>
      <p:sp>
        <p:nvSpPr>
          <p:cNvPr id="5" name="Footer Placeholder 4">
            <a:extLst>
              <a:ext uri="{FF2B5EF4-FFF2-40B4-BE49-F238E27FC236}">
                <a16:creationId xmlns:a16="http://schemas.microsoft.com/office/drawing/2014/main" id="{02B66E19-ADBF-4E74-BF11-CDBF8F9A9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9146F-DBC8-4A14-80E8-B0AC057EF1D1}"/>
              </a:ext>
            </a:extLst>
          </p:cNvPr>
          <p:cNvSpPr>
            <a:spLocks noGrp="1"/>
          </p:cNvSpPr>
          <p:nvPr>
            <p:ph type="sldNum" sz="quarter" idx="12"/>
          </p:nvPr>
        </p:nvSpPr>
        <p:spPr/>
        <p:txBody>
          <a:bodyPr/>
          <a:lstStyle/>
          <a:p>
            <a:fld id="{A36006B1-8263-4721-87FF-65FD84C802AB}" type="slidenum">
              <a:rPr lang="en-US" smtClean="0"/>
              <a:t>‹#›</a:t>
            </a:fld>
            <a:endParaRPr lang="en-US"/>
          </a:p>
        </p:txBody>
      </p:sp>
    </p:spTree>
    <p:extLst>
      <p:ext uri="{BB962C8B-B14F-4D97-AF65-F5344CB8AC3E}">
        <p14:creationId xmlns:p14="http://schemas.microsoft.com/office/powerpoint/2010/main" val="247293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155A3-2893-4559-87D9-70DAD719E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814E90-46D3-48B8-9E67-E51CB1410B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01FE14-E462-451B-944C-0429EF474AEA}"/>
              </a:ext>
            </a:extLst>
          </p:cNvPr>
          <p:cNvSpPr>
            <a:spLocks noGrp="1"/>
          </p:cNvSpPr>
          <p:nvPr>
            <p:ph type="dt" sz="half" idx="10"/>
          </p:nvPr>
        </p:nvSpPr>
        <p:spPr/>
        <p:txBody>
          <a:bodyPr/>
          <a:lstStyle/>
          <a:p>
            <a:fld id="{B94A14D9-39CB-4A57-A75B-EE2A3BF509F3}" type="datetimeFigureOut">
              <a:rPr lang="en-US" smtClean="0"/>
              <a:t>10/22/2017</a:t>
            </a:fld>
            <a:endParaRPr lang="en-US"/>
          </a:p>
        </p:txBody>
      </p:sp>
      <p:sp>
        <p:nvSpPr>
          <p:cNvPr id="5" name="Footer Placeholder 4">
            <a:extLst>
              <a:ext uri="{FF2B5EF4-FFF2-40B4-BE49-F238E27FC236}">
                <a16:creationId xmlns:a16="http://schemas.microsoft.com/office/drawing/2014/main" id="{5A1D6FE5-43A8-4CFC-96AB-DDD28E52B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FC467-2BF0-421D-947F-037136AF269A}"/>
              </a:ext>
            </a:extLst>
          </p:cNvPr>
          <p:cNvSpPr>
            <a:spLocks noGrp="1"/>
          </p:cNvSpPr>
          <p:nvPr>
            <p:ph type="sldNum" sz="quarter" idx="12"/>
          </p:nvPr>
        </p:nvSpPr>
        <p:spPr/>
        <p:txBody>
          <a:bodyPr/>
          <a:lstStyle/>
          <a:p>
            <a:fld id="{A36006B1-8263-4721-87FF-65FD84C802AB}" type="slidenum">
              <a:rPr lang="en-US" smtClean="0"/>
              <a:t>‹#›</a:t>
            </a:fld>
            <a:endParaRPr lang="en-US"/>
          </a:p>
        </p:txBody>
      </p:sp>
    </p:spTree>
    <p:extLst>
      <p:ext uri="{BB962C8B-B14F-4D97-AF65-F5344CB8AC3E}">
        <p14:creationId xmlns:p14="http://schemas.microsoft.com/office/powerpoint/2010/main" val="301255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05C23-C8C2-4181-BE07-4CEFAE17F4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28AE3A-7F42-4306-937E-F9D2AF7611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1422E0-DA04-4BFD-A62D-89C13841E3B0}"/>
              </a:ext>
            </a:extLst>
          </p:cNvPr>
          <p:cNvSpPr>
            <a:spLocks noGrp="1"/>
          </p:cNvSpPr>
          <p:nvPr>
            <p:ph type="dt" sz="half" idx="10"/>
          </p:nvPr>
        </p:nvSpPr>
        <p:spPr/>
        <p:txBody>
          <a:bodyPr/>
          <a:lstStyle/>
          <a:p>
            <a:fld id="{B94A14D9-39CB-4A57-A75B-EE2A3BF509F3}" type="datetimeFigureOut">
              <a:rPr lang="en-US" smtClean="0"/>
              <a:t>10/22/2017</a:t>
            </a:fld>
            <a:endParaRPr lang="en-US"/>
          </a:p>
        </p:txBody>
      </p:sp>
      <p:sp>
        <p:nvSpPr>
          <p:cNvPr id="5" name="Footer Placeholder 4">
            <a:extLst>
              <a:ext uri="{FF2B5EF4-FFF2-40B4-BE49-F238E27FC236}">
                <a16:creationId xmlns:a16="http://schemas.microsoft.com/office/drawing/2014/main" id="{A7D2179A-78DA-4E67-9806-409A96F1A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374179-F097-495D-9FF5-AEAE8AC24248}"/>
              </a:ext>
            </a:extLst>
          </p:cNvPr>
          <p:cNvSpPr>
            <a:spLocks noGrp="1"/>
          </p:cNvSpPr>
          <p:nvPr>
            <p:ph type="sldNum" sz="quarter" idx="12"/>
          </p:nvPr>
        </p:nvSpPr>
        <p:spPr/>
        <p:txBody>
          <a:bodyPr/>
          <a:lstStyle/>
          <a:p>
            <a:fld id="{A36006B1-8263-4721-87FF-65FD84C802AB}" type="slidenum">
              <a:rPr lang="en-US" smtClean="0"/>
              <a:t>‹#›</a:t>
            </a:fld>
            <a:endParaRPr lang="en-US"/>
          </a:p>
        </p:txBody>
      </p:sp>
    </p:spTree>
    <p:extLst>
      <p:ext uri="{BB962C8B-B14F-4D97-AF65-F5344CB8AC3E}">
        <p14:creationId xmlns:p14="http://schemas.microsoft.com/office/powerpoint/2010/main" val="630685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80688-B9CD-4817-9C6D-D3901B780F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1EA3C-2F2F-4F59-B9B4-6EAF9B982B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8E25FC-31E0-4030-9F8F-BA0CDD8F2CD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DE4109-8669-441B-864D-09981FD7D742}"/>
              </a:ext>
            </a:extLst>
          </p:cNvPr>
          <p:cNvSpPr>
            <a:spLocks noGrp="1"/>
          </p:cNvSpPr>
          <p:nvPr>
            <p:ph type="dt" sz="half" idx="10"/>
          </p:nvPr>
        </p:nvSpPr>
        <p:spPr/>
        <p:txBody>
          <a:bodyPr/>
          <a:lstStyle/>
          <a:p>
            <a:fld id="{B94A14D9-39CB-4A57-A75B-EE2A3BF509F3}" type="datetimeFigureOut">
              <a:rPr lang="en-US" smtClean="0"/>
              <a:t>10/22/2017</a:t>
            </a:fld>
            <a:endParaRPr lang="en-US"/>
          </a:p>
        </p:txBody>
      </p:sp>
      <p:sp>
        <p:nvSpPr>
          <p:cNvPr id="6" name="Footer Placeholder 5">
            <a:extLst>
              <a:ext uri="{FF2B5EF4-FFF2-40B4-BE49-F238E27FC236}">
                <a16:creationId xmlns:a16="http://schemas.microsoft.com/office/drawing/2014/main" id="{14BAB2D8-0083-477F-A8EA-8851D0371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3040FC-0F42-43C8-A3FA-6B8CE9AF05B3}"/>
              </a:ext>
            </a:extLst>
          </p:cNvPr>
          <p:cNvSpPr>
            <a:spLocks noGrp="1"/>
          </p:cNvSpPr>
          <p:nvPr>
            <p:ph type="sldNum" sz="quarter" idx="12"/>
          </p:nvPr>
        </p:nvSpPr>
        <p:spPr/>
        <p:txBody>
          <a:bodyPr/>
          <a:lstStyle/>
          <a:p>
            <a:fld id="{A36006B1-8263-4721-87FF-65FD84C802AB}" type="slidenum">
              <a:rPr lang="en-US" smtClean="0"/>
              <a:t>‹#›</a:t>
            </a:fld>
            <a:endParaRPr lang="en-US"/>
          </a:p>
        </p:txBody>
      </p:sp>
    </p:spTree>
    <p:extLst>
      <p:ext uri="{BB962C8B-B14F-4D97-AF65-F5344CB8AC3E}">
        <p14:creationId xmlns:p14="http://schemas.microsoft.com/office/powerpoint/2010/main" val="26885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ACC18-D1C0-4756-A5CB-CD40D36073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D8BCEE-B318-424E-83F2-74E3297327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8EB98D-8CF3-49C4-A981-4E72FF5A7EB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ECC861-FB45-48A2-A5C8-459F30CFD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75339B4-7C8A-4528-8674-81FEC51F13A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C52438-FC3C-4577-BA82-829F9F0EF0D7}"/>
              </a:ext>
            </a:extLst>
          </p:cNvPr>
          <p:cNvSpPr>
            <a:spLocks noGrp="1"/>
          </p:cNvSpPr>
          <p:nvPr>
            <p:ph type="dt" sz="half" idx="10"/>
          </p:nvPr>
        </p:nvSpPr>
        <p:spPr/>
        <p:txBody>
          <a:bodyPr/>
          <a:lstStyle/>
          <a:p>
            <a:fld id="{B94A14D9-39CB-4A57-A75B-EE2A3BF509F3}" type="datetimeFigureOut">
              <a:rPr lang="en-US" smtClean="0"/>
              <a:t>10/22/2017</a:t>
            </a:fld>
            <a:endParaRPr lang="en-US"/>
          </a:p>
        </p:txBody>
      </p:sp>
      <p:sp>
        <p:nvSpPr>
          <p:cNvPr id="8" name="Footer Placeholder 7">
            <a:extLst>
              <a:ext uri="{FF2B5EF4-FFF2-40B4-BE49-F238E27FC236}">
                <a16:creationId xmlns:a16="http://schemas.microsoft.com/office/drawing/2014/main" id="{4A7BFD21-80C0-4264-9FF6-165AF0D994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76EB64-C30A-4350-B474-77712B535342}"/>
              </a:ext>
            </a:extLst>
          </p:cNvPr>
          <p:cNvSpPr>
            <a:spLocks noGrp="1"/>
          </p:cNvSpPr>
          <p:nvPr>
            <p:ph type="sldNum" sz="quarter" idx="12"/>
          </p:nvPr>
        </p:nvSpPr>
        <p:spPr/>
        <p:txBody>
          <a:bodyPr/>
          <a:lstStyle/>
          <a:p>
            <a:fld id="{A36006B1-8263-4721-87FF-65FD84C802AB}" type="slidenum">
              <a:rPr lang="en-US" smtClean="0"/>
              <a:t>‹#›</a:t>
            </a:fld>
            <a:endParaRPr lang="en-US"/>
          </a:p>
        </p:txBody>
      </p:sp>
    </p:spTree>
    <p:extLst>
      <p:ext uri="{BB962C8B-B14F-4D97-AF65-F5344CB8AC3E}">
        <p14:creationId xmlns:p14="http://schemas.microsoft.com/office/powerpoint/2010/main" val="293683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0C8C-F885-4410-AB0D-0BDD2855DB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E1D279-6F5B-4154-BA52-FC75AE69CF74}"/>
              </a:ext>
            </a:extLst>
          </p:cNvPr>
          <p:cNvSpPr>
            <a:spLocks noGrp="1"/>
          </p:cNvSpPr>
          <p:nvPr>
            <p:ph type="dt" sz="half" idx="10"/>
          </p:nvPr>
        </p:nvSpPr>
        <p:spPr/>
        <p:txBody>
          <a:bodyPr/>
          <a:lstStyle/>
          <a:p>
            <a:fld id="{B94A14D9-39CB-4A57-A75B-EE2A3BF509F3}" type="datetimeFigureOut">
              <a:rPr lang="en-US" smtClean="0"/>
              <a:t>10/22/2017</a:t>
            </a:fld>
            <a:endParaRPr lang="en-US"/>
          </a:p>
        </p:txBody>
      </p:sp>
      <p:sp>
        <p:nvSpPr>
          <p:cNvPr id="4" name="Footer Placeholder 3">
            <a:extLst>
              <a:ext uri="{FF2B5EF4-FFF2-40B4-BE49-F238E27FC236}">
                <a16:creationId xmlns:a16="http://schemas.microsoft.com/office/drawing/2014/main" id="{0F7865E7-EA17-4306-8411-47597176E6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1CEE8F-C3E4-40FA-8DA5-EE6AEEE160F5}"/>
              </a:ext>
            </a:extLst>
          </p:cNvPr>
          <p:cNvSpPr>
            <a:spLocks noGrp="1"/>
          </p:cNvSpPr>
          <p:nvPr>
            <p:ph type="sldNum" sz="quarter" idx="12"/>
          </p:nvPr>
        </p:nvSpPr>
        <p:spPr/>
        <p:txBody>
          <a:bodyPr/>
          <a:lstStyle/>
          <a:p>
            <a:fld id="{A36006B1-8263-4721-87FF-65FD84C802AB}" type="slidenum">
              <a:rPr lang="en-US" smtClean="0"/>
              <a:t>‹#›</a:t>
            </a:fld>
            <a:endParaRPr lang="en-US"/>
          </a:p>
        </p:txBody>
      </p:sp>
    </p:spTree>
    <p:extLst>
      <p:ext uri="{BB962C8B-B14F-4D97-AF65-F5344CB8AC3E}">
        <p14:creationId xmlns:p14="http://schemas.microsoft.com/office/powerpoint/2010/main" val="3447453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699D91-C798-4E13-B14C-4F4A1287D962}"/>
              </a:ext>
            </a:extLst>
          </p:cNvPr>
          <p:cNvSpPr>
            <a:spLocks noGrp="1"/>
          </p:cNvSpPr>
          <p:nvPr>
            <p:ph type="dt" sz="half" idx="10"/>
          </p:nvPr>
        </p:nvSpPr>
        <p:spPr/>
        <p:txBody>
          <a:bodyPr/>
          <a:lstStyle/>
          <a:p>
            <a:fld id="{B94A14D9-39CB-4A57-A75B-EE2A3BF509F3}" type="datetimeFigureOut">
              <a:rPr lang="en-US" smtClean="0"/>
              <a:t>10/22/2017</a:t>
            </a:fld>
            <a:endParaRPr lang="en-US"/>
          </a:p>
        </p:txBody>
      </p:sp>
      <p:sp>
        <p:nvSpPr>
          <p:cNvPr id="3" name="Footer Placeholder 2">
            <a:extLst>
              <a:ext uri="{FF2B5EF4-FFF2-40B4-BE49-F238E27FC236}">
                <a16:creationId xmlns:a16="http://schemas.microsoft.com/office/drawing/2014/main" id="{74C74365-59AA-4D69-A75A-1FA6C4216B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4C0B4C-19EB-4D98-880C-18BB22F5745D}"/>
              </a:ext>
            </a:extLst>
          </p:cNvPr>
          <p:cNvSpPr>
            <a:spLocks noGrp="1"/>
          </p:cNvSpPr>
          <p:nvPr>
            <p:ph type="sldNum" sz="quarter" idx="12"/>
          </p:nvPr>
        </p:nvSpPr>
        <p:spPr/>
        <p:txBody>
          <a:bodyPr/>
          <a:lstStyle/>
          <a:p>
            <a:fld id="{A36006B1-8263-4721-87FF-65FD84C802AB}" type="slidenum">
              <a:rPr lang="en-US" smtClean="0"/>
              <a:t>‹#›</a:t>
            </a:fld>
            <a:endParaRPr lang="en-US"/>
          </a:p>
        </p:txBody>
      </p:sp>
    </p:spTree>
    <p:extLst>
      <p:ext uri="{BB962C8B-B14F-4D97-AF65-F5344CB8AC3E}">
        <p14:creationId xmlns:p14="http://schemas.microsoft.com/office/powerpoint/2010/main" val="4096613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64C63-6DF3-4316-90E5-49363EECCE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51A6D9-296F-4459-AB16-CD96465E9F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19CF41-C560-432D-B414-A23E25BBB6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59DF6E-5DEF-4F7B-A99F-FA601A9E01D5}"/>
              </a:ext>
            </a:extLst>
          </p:cNvPr>
          <p:cNvSpPr>
            <a:spLocks noGrp="1"/>
          </p:cNvSpPr>
          <p:nvPr>
            <p:ph type="dt" sz="half" idx="10"/>
          </p:nvPr>
        </p:nvSpPr>
        <p:spPr/>
        <p:txBody>
          <a:bodyPr/>
          <a:lstStyle/>
          <a:p>
            <a:fld id="{B94A14D9-39CB-4A57-A75B-EE2A3BF509F3}" type="datetimeFigureOut">
              <a:rPr lang="en-US" smtClean="0"/>
              <a:t>10/22/2017</a:t>
            </a:fld>
            <a:endParaRPr lang="en-US"/>
          </a:p>
        </p:txBody>
      </p:sp>
      <p:sp>
        <p:nvSpPr>
          <p:cNvPr id="6" name="Footer Placeholder 5">
            <a:extLst>
              <a:ext uri="{FF2B5EF4-FFF2-40B4-BE49-F238E27FC236}">
                <a16:creationId xmlns:a16="http://schemas.microsoft.com/office/drawing/2014/main" id="{F8E86BA5-AF27-480D-8D6F-9712A015C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6BDCF-01E0-44AB-9485-37D79BAA7D89}"/>
              </a:ext>
            </a:extLst>
          </p:cNvPr>
          <p:cNvSpPr>
            <a:spLocks noGrp="1"/>
          </p:cNvSpPr>
          <p:nvPr>
            <p:ph type="sldNum" sz="quarter" idx="12"/>
          </p:nvPr>
        </p:nvSpPr>
        <p:spPr/>
        <p:txBody>
          <a:bodyPr/>
          <a:lstStyle/>
          <a:p>
            <a:fld id="{A36006B1-8263-4721-87FF-65FD84C802AB}" type="slidenum">
              <a:rPr lang="en-US" smtClean="0"/>
              <a:t>‹#›</a:t>
            </a:fld>
            <a:endParaRPr lang="en-US"/>
          </a:p>
        </p:txBody>
      </p:sp>
    </p:spTree>
    <p:extLst>
      <p:ext uri="{BB962C8B-B14F-4D97-AF65-F5344CB8AC3E}">
        <p14:creationId xmlns:p14="http://schemas.microsoft.com/office/powerpoint/2010/main" val="1886990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3523F-F261-46B6-8193-B63B6F2956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C73EBE-0A3A-4D78-A3C6-0BA99FC3D3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88EE3E-A83B-46EE-8DFC-7B8F82240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CFB8CE-6BD4-43F3-84FE-84B20E3BFA11}"/>
              </a:ext>
            </a:extLst>
          </p:cNvPr>
          <p:cNvSpPr>
            <a:spLocks noGrp="1"/>
          </p:cNvSpPr>
          <p:nvPr>
            <p:ph type="dt" sz="half" idx="10"/>
          </p:nvPr>
        </p:nvSpPr>
        <p:spPr/>
        <p:txBody>
          <a:bodyPr/>
          <a:lstStyle/>
          <a:p>
            <a:fld id="{B94A14D9-39CB-4A57-A75B-EE2A3BF509F3}" type="datetimeFigureOut">
              <a:rPr lang="en-US" smtClean="0"/>
              <a:t>10/22/2017</a:t>
            </a:fld>
            <a:endParaRPr lang="en-US"/>
          </a:p>
        </p:txBody>
      </p:sp>
      <p:sp>
        <p:nvSpPr>
          <p:cNvPr id="6" name="Footer Placeholder 5">
            <a:extLst>
              <a:ext uri="{FF2B5EF4-FFF2-40B4-BE49-F238E27FC236}">
                <a16:creationId xmlns:a16="http://schemas.microsoft.com/office/drawing/2014/main" id="{44689AFD-DECE-4BB7-83A2-3A271A000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F3E9F-B96A-4683-B4EF-71144486A0EA}"/>
              </a:ext>
            </a:extLst>
          </p:cNvPr>
          <p:cNvSpPr>
            <a:spLocks noGrp="1"/>
          </p:cNvSpPr>
          <p:nvPr>
            <p:ph type="sldNum" sz="quarter" idx="12"/>
          </p:nvPr>
        </p:nvSpPr>
        <p:spPr/>
        <p:txBody>
          <a:bodyPr/>
          <a:lstStyle/>
          <a:p>
            <a:fld id="{A36006B1-8263-4721-87FF-65FD84C802AB}" type="slidenum">
              <a:rPr lang="en-US" smtClean="0"/>
              <a:t>‹#›</a:t>
            </a:fld>
            <a:endParaRPr lang="en-US"/>
          </a:p>
        </p:txBody>
      </p:sp>
    </p:spTree>
    <p:extLst>
      <p:ext uri="{BB962C8B-B14F-4D97-AF65-F5344CB8AC3E}">
        <p14:creationId xmlns:p14="http://schemas.microsoft.com/office/powerpoint/2010/main" val="510550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5547AD-851D-47A1-8C20-D54385F0A5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663514-74EC-4305-BB21-6AD3DB1A70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19646-02A4-4921-ABA1-61D4010EC6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4A14D9-39CB-4A57-A75B-EE2A3BF509F3}" type="datetimeFigureOut">
              <a:rPr lang="en-US" smtClean="0"/>
              <a:t>10/22/2017</a:t>
            </a:fld>
            <a:endParaRPr lang="en-US"/>
          </a:p>
        </p:txBody>
      </p:sp>
      <p:sp>
        <p:nvSpPr>
          <p:cNvPr id="5" name="Footer Placeholder 4">
            <a:extLst>
              <a:ext uri="{FF2B5EF4-FFF2-40B4-BE49-F238E27FC236}">
                <a16:creationId xmlns:a16="http://schemas.microsoft.com/office/drawing/2014/main" id="{24300057-6847-4E00-A438-8C573EE5CE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263BA-D4DF-496A-A31A-A1FA3A75DB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6006B1-8263-4721-87FF-65FD84C802AB}" type="slidenum">
              <a:rPr lang="en-US" smtClean="0"/>
              <a:t>‹#›</a:t>
            </a:fld>
            <a:endParaRPr lang="en-US"/>
          </a:p>
        </p:txBody>
      </p:sp>
    </p:spTree>
    <p:extLst>
      <p:ext uri="{BB962C8B-B14F-4D97-AF65-F5344CB8AC3E}">
        <p14:creationId xmlns:p14="http://schemas.microsoft.com/office/powerpoint/2010/main" val="344413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E6FAC2-46F9-4649-B105-D7E4A0B7D0BA}"/>
              </a:ext>
            </a:extLst>
          </p:cNvPr>
          <p:cNvPicPr>
            <a:picLocks noChangeAspect="1"/>
          </p:cNvPicPr>
          <p:nvPr/>
        </p:nvPicPr>
        <p:blipFill rotWithShape="1">
          <a:blip r:embed="rId2"/>
          <a:srcRect l="4375" t="2667" r="2742"/>
          <a:stretch/>
        </p:blipFill>
        <p:spPr>
          <a:xfrm>
            <a:off x="6675120" y="8846"/>
            <a:ext cx="5826369" cy="6839827"/>
          </a:xfrm>
          <a:prstGeom prst="rect">
            <a:avLst/>
          </a:prstGeom>
        </p:spPr>
      </p:pic>
      <p:sp>
        <p:nvSpPr>
          <p:cNvPr id="10" name="Freeform 8">
            <a:extLst>
              <a:ext uri="{FF2B5EF4-FFF2-40B4-BE49-F238E27FC236}">
                <a16:creationId xmlns:a16="http://schemas.microsoft.com/office/drawing/2014/main" id="{9225B0D8-E56E-4ACC-A464-81F4062765C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F5D1B28-3976-4367-807C-CAD629CDD8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9F5FB8-8710-4A41-82E2-F05E4D8B60B2}"/>
              </a:ext>
            </a:extLst>
          </p:cNvPr>
          <p:cNvSpPr>
            <a:spLocks noGrp="1"/>
          </p:cNvSpPr>
          <p:nvPr>
            <p:ph type="ctrTitle"/>
          </p:nvPr>
        </p:nvSpPr>
        <p:spPr>
          <a:xfrm>
            <a:off x="474081" y="3327839"/>
            <a:ext cx="7685181" cy="3091769"/>
          </a:xfrm>
        </p:spPr>
        <p:txBody>
          <a:bodyPr anchor="t">
            <a:normAutofit/>
          </a:bodyPr>
          <a:lstStyle/>
          <a:p>
            <a:pPr algn="l"/>
            <a:r>
              <a:rPr lang="en-US" sz="7200" b="1" dirty="0">
                <a:latin typeface="Century Gothic" panose="020B0502020202020204" pitchFamily="34" charset="0"/>
              </a:rPr>
              <a:t>THERE IS </a:t>
            </a:r>
            <a:br>
              <a:rPr lang="en-US" sz="7200" b="1" dirty="0">
                <a:latin typeface="Century Gothic" panose="020B0502020202020204" pitchFamily="34" charset="0"/>
              </a:rPr>
            </a:br>
            <a:r>
              <a:rPr lang="en-US" sz="7200" b="1" dirty="0">
                <a:latin typeface="Century Gothic" panose="020B0502020202020204" pitchFamily="34" charset="0"/>
              </a:rPr>
              <a:t>NO GOD </a:t>
            </a:r>
            <a:br>
              <a:rPr lang="en-US" sz="7200" b="1" dirty="0">
                <a:latin typeface="Century Gothic" panose="020B0502020202020204" pitchFamily="34" charset="0"/>
              </a:rPr>
            </a:br>
            <a:r>
              <a:rPr lang="en-US" sz="7200" b="1" dirty="0">
                <a:latin typeface="Century Gothic" panose="020B0502020202020204" pitchFamily="34" charset="0"/>
              </a:rPr>
              <a:t>LIKE OUR GOD!</a:t>
            </a:r>
          </a:p>
        </p:txBody>
      </p:sp>
      <p:sp>
        <p:nvSpPr>
          <p:cNvPr id="3" name="Subtitle 2">
            <a:extLst>
              <a:ext uri="{FF2B5EF4-FFF2-40B4-BE49-F238E27FC236}">
                <a16:creationId xmlns:a16="http://schemas.microsoft.com/office/drawing/2014/main" id="{B61A2FDD-83D5-45AD-A4A3-AA6AE9DE795A}"/>
              </a:ext>
            </a:extLst>
          </p:cNvPr>
          <p:cNvSpPr>
            <a:spLocks noGrp="1"/>
          </p:cNvSpPr>
          <p:nvPr>
            <p:ph type="subTitle" idx="1"/>
          </p:nvPr>
        </p:nvSpPr>
        <p:spPr>
          <a:xfrm>
            <a:off x="474081" y="2102308"/>
            <a:ext cx="4167376" cy="1155525"/>
          </a:xfrm>
        </p:spPr>
        <p:txBody>
          <a:bodyPr anchor="b">
            <a:normAutofit/>
          </a:bodyPr>
          <a:lstStyle/>
          <a:p>
            <a:pPr algn="l"/>
            <a:r>
              <a:rPr lang="en-US" sz="2800" dirty="0"/>
              <a:t>1 SAMUEL 5</a:t>
            </a:r>
          </a:p>
        </p:txBody>
      </p:sp>
    </p:spTree>
    <p:extLst>
      <p:ext uri="{BB962C8B-B14F-4D97-AF65-F5344CB8AC3E}">
        <p14:creationId xmlns:p14="http://schemas.microsoft.com/office/powerpoint/2010/main" val="21915142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DD05-63C8-402F-AF9D-2B848151A735}"/>
              </a:ext>
            </a:extLst>
          </p:cNvPr>
          <p:cNvSpPr>
            <a:spLocks noGrp="1"/>
          </p:cNvSpPr>
          <p:nvPr>
            <p:ph type="title"/>
          </p:nvPr>
        </p:nvSpPr>
        <p:spPr>
          <a:xfrm>
            <a:off x="4965430" y="629266"/>
            <a:ext cx="6586491" cy="1676603"/>
          </a:xfrm>
        </p:spPr>
        <p:txBody>
          <a:bodyPr>
            <a:normAutofit/>
          </a:bodyPr>
          <a:lstStyle/>
          <a:p>
            <a:r>
              <a:rPr lang="en-US" sz="3400" b="1" dirty="0">
                <a:latin typeface="Century Gothic" panose="020B0502020202020204" pitchFamily="34" charset="0"/>
              </a:rPr>
              <a:t>Problem 2: The Philistines felt </a:t>
            </a:r>
            <a:r>
              <a:rPr lang="en-US" sz="3400" b="1" u="sng" dirty="0">
                <a:latin typeface="Century Gothic" panose="020B0502020202020204" pitchFamily="34" charset="0"/>
              </a:rPr>
              <a:t>right</a:t>
            </a:r>
            <a:r>
              <a:rPr lang="en-US" sz="3400" b="1" dirty="0">
                <a:latin typeface="Century Gothic" panose="020B0502020202020204" pitchFamily="34" charset="0"/>
              </a:rPr>
              <a:t> only because God’s people did </a:t>
            </a:r>
            <a:r>
              <a:rPr lang="en-US" sz="3400" b="1" u="sng" dirty="0">
                <a:latin typeface="Century Gothic" panose="020B0502020202020204" pitchFamily="34" charset="0"/>
              </a:rPr>
              <a:t>wrong</a:t>
            </a:r>
            <a:r>
              <a:rPr lang="en-US" sz="3400" b="1" dirty="0">
                <a:latin typeface="Century Gothic" panose="020B0502020202020204" pitchFamily="34" charset="0"/>
              </a:rPr>
              <a:t>!</a:t>
            </a:r>
            <a:endParaRPr lang="en-US" sz="3400" dirty="0"/>
          </a:p>
        </p:txBody>
      </p:sp>
      <p:sp>
        <p:nvSpPr>
          <p:cNvPr id="3" name="Content Placeholder 2">
            <a:extLst>
              <a:ext uri="{FF2B5EF4-FFF2-40B4-BE49-F238E27FC236}">
                <a16:creationId xmlns:a16="http://schemas.microsoft.com/office/drawing/2014/main" id="{8F3DF726-A8B5-4BFC-91F8-46A9FAFB75F3}"/>
              </a:ext>
            </a:extLst>
          </p:cNvPr>
          <p:cNvSpPr>
            <a:spLocks noGrp="1"/>
          </p:cNvSpPr>
          <p:nvPr>
            <p:ph idx="1"/>
          </p:nvPr>
        </p:nvSpPr>
        <p:spPr>
          <a:xfrm>
            <a:off x="4965431" y="2438400"/>
            <a:ext cx="6586489" cy="3785419"/>
          </a:xfrm>
        </p:spPr>
        <p:txBody>
          <a:bodyPr>
            <a:normAutofit/>
          </a:bodyPr>
          <a:lstStyle/>
          <a:p>
            <a:r>
              <a:rPr lang="en-US" sz="3200" dirty="0"/>
              <a:t>When God’s people live presumptuously against God, it gives the enemies of God a way to boast.</a:t>
            </a:r>
          </a:p>
          <a:p>
            <a:r>
              <a:rPr lang="en-US" sz="3200" dirty="0"/>
              <a:t>Can you really capture God?</a:t>
            </a:r>
          </a:p>
          <a:p>
            <a:endParaRPr lang="en-US" sz="24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DBB5BC11-8CB5-4192-83BB-A33CB8DA185D}"/>
              </a:ext>
            </a:extLst>
          </p:cNvPr>
          <p:cNvPicPr>
            <a:picLocks noChangeAspect="1"/>
          </p:cNvPicPr>
          <p:nvPr/>
        </p:nvPicPr>
        <p:blipFill rotWithShape="1">
          <a:blip r:embed="rId2"/>
          <a:srcRect r="40224"/>
          <a:stretch/>
        </p:blipFill>
        <p:spPr>
          <a:xfrm>
            <a:off x="0" y="0"/>
            <a:ext cx="4514850" cy="6858000"/>
          </a:xfrm>
          <a:prstGeom prst="rect">
            <a:avLst/>
          </a:prstGeom>
        </p:spPr>
      </p:pic>
    </p:spTree>
    <p:extLst>
      <p:ext uri="{BB962C8B-B14F-4D97-AF65-F5344CB8AC3E}">
        <p14:creationId xmlns:p14="http://schemas.microsoft.com/office/powerpoint/2010/main" val="21556935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DD05-63C8-402F-AF9D-2B848151A735}"/>
              </a:ext>
            </a:extLst>
          </p:cNvPr>
          <p:cNvSpPr>
            <a:spLocks noGrp="1"/>
          </p:cNvSpPr>
          <p:nvPr>
            <p:ph type="title"/>
          </p:nvPr>
        </p:nvSpPr>
        <p:spPr>
          <a:xfrm>
            <a:off x="4965430" y="629266"/>
            <a:ext cx="6586491" cy="1676603"/>
          </a:xfrm>
        </p:spPr>
        <p:txBody>
          <a:bodyPr>
            <a:normAutofit/>
          </a:bodyPr>
          <a:lstStyle/>
          <a:p>
            <a:r>
              <a:rPr lang="en-US" sz="3400" b="1" dirty="0">
                <a:latin typeface="Century Gothic" panose="020B0502020202020204" pitchFamily="34" charset="0"/>
              </a:rPr>
              <a:t>Problem 3: </a:t>
            </a:r>
            <a:r>
              <a:rPr lang="en-US" sz="3400" b="1" u="sng" dirty="0">
                <a:latin typeface="Century Gothic" panose="020B0502020202020204" pitchFamily="34" charset="0"/>
              </a:rPr>
              <a:t>Presumption</a:t>
            </a:r>
            <a:r>
              <a:rPr lang="en-US" sz="3400" b="1" dirty="0">
                <a:latin typeface="Century Gothic" panose="020B0502020202020204" pitchFamily="34" charset="0"/>
              </a:rPr>
              <a:t> against God brings </a:t>
            </a:r>
            <a:r>
              <a:rPr lang="en-US" sz="3400" b="1" u="sng" dirty="0">
                <a:latin typeface="Century Gothic" panose="020B0502020202020204" pitchFamily="34" charset="0"/>
              </a:rPr>
              <a:t>suffering</a:t>
            </a:r>
            <a:r>
              <a:rPr lang="en-US" sz="3400" b="1" dirty="0">
                <a:latin typeface="Century Gothic" panose="020B0502020202020204" pitchFamily="34" charset="0"/>
              </a:rPr>
              <a:t>, not triumph!</a:t>
            </a:r>
            <a:endParaRPr lang="en-US" sz="3400" dirty="0"/>
          </a:p>
        </p:txBody>
      </p:sp>
      <p:sp>
        <p:nvSpPr>
          <p:cNvPr id="3" name="Content Placeholder 2">
            <a:extLst>
              <a:ext uri="{FF2B5EF4-FFF2-40B4-BE49-F238E27FC236}">
                <a16:creationId xmlns:a16="http://schemas.microsoft.com/office/drawing/2014/main" id="{8F3DF726-A8B5-4BFC-91F8-46A9FAFB75F3}"/>
              </a:ext>
            </a:extLst>
          </p:cNvPr>
          <p:cNvSpPr>
            <a:spLocks noGrp="1"/>
          </p:cNvSpPr>
          <p:nvPr>
            <p:ph idx="1"/>
          </p:nvPr>
        </p:nvSpPr>
        <p:spPr>
          <a:xfrm>
            <a:off x="4965431" y="2438400"/>
            <a:ext cx="6586489" cy="3785419"/>
          </a:xfrm>
        </p:spPr>
        <p:txBody>
          <a:bodyPr>
            <a:normAutofit/>
          </a:bodyPr>
          <a:lstStyle/>
          <a:p>
            <a:r>
              <a:rPr lang="en-US" sz="3200" dirty="0"/>
              <a:t>The Ark contained the Law of God, the Rod of Aaron and the manna. </a:t>
            </a:r>
          </a:p>
          <a:p>
            <a:r>
              <a:rPr lang="en-US" sz="3200" dirty="0"/>
              <a:t>God’s wrath over their sin is seen here in chapter 5. (Law and Rod.)</a:t>
            </a:r>
          </a:p>
          <a:p>
            <a:r>
              <a:rPr lang="en-US" sz="3200" dirty="0"/>
              <a:t>God brought them to famine in chapter 6. (Manna - Mice overran the land and marred it! 6:5)</a:t>
            </a:r>
          </a:p>
          <a:p>
            <a:endParaRPr lang="en-US" sz="2400"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4650578B-3F17-4536-A74D-3BA41FB89954}"/>
              </a:ext>
            </a:extLst>
          </p:cNvPr>
          <p:cNvPicPr>
            <a:picLocks noChangeAspect="1"/>
          </p:cNvPicPr>
          <p:nvPr/>
        </p:nvPicPr>
        <p:blipFill>
          <a:blip r:embed="rId2"/>
          <a:stretch>
            <a:fillRect/>
          </a:stretch>
        </p:blipFill>
        <p:spPr>
          <a:xfrm>
            <a:off x="0" y="0"/>
            <a:ext cx="4443984" cy="6858000"/>
          </a:xfrm>
          <a:prstGeom prst="rect">
            <a:avLst/>
          </a:prstGeom>
        </p:spPr>
      </p:pic>
    </p:spTree>
    <p:extLst>
      <p:ext uri="{BB962C8B-B14F-4D97-AF65-F5344CB8AC3E}">
        <p14:creationId xmlns:p14="http://schemas.microsoft.com/office/powerpoint/2010/main" val="40507850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838200" y="288472"/>
            <a:ext cx="10515600" cy="6460672"/>
          </a:xfrm>
        </p:spPr>
        <p:txBody>
          <a:bodyPr anchor="ctr">
            <a:normAutofit/>
          </a:bodyPr>
          <a:lstStyle/>
          <a:p>
            <a:r>
              <a:rPr lang="en-US" sz="3600" dirty="0"/>
              <a:t>Philippians 2:9-11 Wherefore God also hath highly exalted him, and given him a name which is above every name: 10  That at the name of Jesus every knee should bow, of things in heaven, and things in earth, and things under the earth; 11  And that every tongue should confess that Jesus Christ is Lord, to the glory of God the Father.</a:t>
            </a:r>
          </a:p>
        </p:txBody>
      </p:sp>
    </p:spTree>
    <p:extLst>
      <p:ext uri="{BB962C8B-B14F-4D97-AF65-F5344CB8AC3E}">
        <p14:creationId xmlns:p14="http://schemas.microsoft.com/office/powerpoint/2010/main" val="60015758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DD05-63C8-402F-AF9D-2B848151A735}"/>
              </a:ext>
            </a:extLst>
          </p:cNvPr>
          <p:cNvSpPr>
            <a:spLocks noGrp="1"/>
          </p:cNvSpPr>
          <p:nvPr>
            <p:ph type="title"/>
          </p:nvPr>
        </p:nvSpPr>
        <p:spPr>
          <a:xfrm>
            <a:off x="9102436" y="629266"/>
            <a:ext cx="3169227" cy="5418243"/>
          </a:xfrm>
        </p:spPr>
        <p:txBody>
          <a:bodyPr>
            <a:normAutofit/>
          </a:bodyPr>
          <a:lstStyle/>
          <a:p>
            <a:r>
              <a:rPr lang="en-US" sz="3400" b="1" dirty="0">
                <a:latin typeface="Century Gothic" panose="020B0502020202020204" pitchFamily="34" charset="0"/>
              </a:rPr>
              <a:t>Problem 4: </a:t>
            </a:r>
            <a:br>
              <a:rPr lang="en-US" sz="3400" b="1" dirty="0">
                <a:latin typeface="Century Gothic" panose="020B0502020202020204" pitchFamily="34" charset="0"/>
              </a:rPr>
            </a:br>
            <a:r>
              <a:rPr lang="en-US" sz="3400" b="1" dirty="0">
                <a:latin typeface="Century Gothic" panose="020B0502020202020204" pitchFamily="34" charset="0"/>
              </a:rPr>
              <a:t>They </a:t>
            </a:r>
            <a:r>
              <a:rPr lang="en-US" sz="3400" b="1" u="sng" dirty="0">
                <a:latin typeface="Century Gothic" panose="020B0502020202020204" pitchFamily="34" charset="0"/>
              </a:rPr>
              <a:t>refused</a:t>
            </a:r>
            <a:r>
              <a:rPr lang="en-US" sz="3400" b="1" dirty="0">
                <a:latin typeface="Century Gothic" panose="020B0502020202020204" pitchFamily="34" charset="0"/>
              </a:rPr>
              <a:t> correction.</a:t>
            </a:r>
            <a:endParaRPr lang="en-US" sz="3400" dirty="0"/>
          </a:p>
        </p:txBody>
      </p:sp>
      <p:pic>
        <p:nvPicPr>
          <p:cNvPr id="7" name="Picture 6">
            <a:extLst>
              <a:ext uri="{FF2B5EF4-FFF2-40B4-BE49-F238E27FC236}">
                <a16:creationId xmlns:a16="http://schemas.microsoft.com/office/drawing/2014/main" id="{9273E78E-E580-401A-B0BF-FF323DCE670F}"/>
              </a:ext>
            </a:extLst>
          </p:cNvPr>
          <p:cNvPicPr>
            <a:picLocks noChangeAspect="1"/>
          </p:cNvPicPr>
          <p:nvPr/>
        </p:nvPicPr>
        <p:blipFill>
          <a:blip r:embed="rId2"/>
          <a:stretch>
            <a:fillRect/>
          </a:stretch>
        </p:blipFill>
        <p:spPr>
          <a:xfrm>
            <a:off x="267719" y="17695"/>
            <a:ext cx="8471036" cy="9941949"/>
          </a:xfrm>
          <a:prstGeom prst="rect">
            <a:avLst/>
          </a:prstGeom>
        </p:spPr>
      </p:pic>
    </p:spTree>
    <p:extLst>
      <p:ext uri="{BB962C8B-B14F-4D97-AF65-F5344CB8AC3E}">
        <p14:creationId xmlns:p14="http://schemas.microsoft.com/office/powerpoint/2010/main" val="15013349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10E4-B16E-4728-BCA3-A16511745894}"/>
              </a:ext>
            </a:extLst>
          </p:cNvPr>
          <p:cNvSpPr>
            <a:spLocks noGrp="1"/>
          </p:cNvSpPr>
          <p:nvPr>
            <p:ph type="title"/>
          </p:nvPr>
        </p:nvSpPr>
        <p:spPr/>
        <p:txBody>
          <a:bodyPr/>
          <a:lstStyle/>
          <a:p>
            <a:endParaRPr lang="en-US"/>
          </a:p>
        </p:txBody>
      </p:sp>
      <p:pic>
        <p:nvPicPr>
          <p:cNvPr id="13" name="The Avengers Puny God Scene 720pHD">
            <a:hlinkClick r:id="" action="ppaction://media"/>
            <a:extLst>
              <a:ext uri="{FF2B5EF4-FFF2-40B4-BE49-F238E27FC236}">
                <a16:creationId xmlns:a16="http://schemas.microsoft.com/office/drawing/2014/main" id="{0E9B23EA-D582-4980-AADC-50AFC27446E8}"/>
              </a:ext>
            </a:extLst>
          </p:cNvPr>
          <p:cNvPicPr>
            <a:picLocks noGrp="1" noChangeAspect="1"/>
          </p:cNvPicPr>
          <p:nvPr>
            <p:ph idx="1"/>
            <a:videoFile r:link="rId2"/>
            <p:extLst>
              <p:ext uri="{DAA4B4D4-6D71-4841-9C94-3DE7FCFB9230}">
                <p14:media xmlns:p14="http://schemas.microsoft.com/office/powerpoint/2010/main" r:embed="rId1">
                  <p14:fade in="500" out="500"/>
                </p14:media>
              </p:ext>
            </p:extLst>
          </p:nvPr>
        </p:nvPicPr>
        <p:blipFill>
          <a:blip r:embed="rId4"/>
          <a:stretch>
            <a:fillRect/>
          </a:stretch>
        </p:blipFill>
        <p:spPr>
          <a:xfrm>
            <a:off x="0" y="0"/>
            <a:ext cx="12192277" cy="6858000"/>
          </a:xfrm>
        </p:spPr>
      </p:pic>
    </p:spTree>
    <p:extLst>
      <p:ext uri="{BB962C8B-B14F-4D97-AF65-F5344CB8AC3E}">
        <p14:creationId xmlns:p14="http://schemas.microsoft.com/office/powerpoint/2010/main" val="251886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4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7424">
                <p:cTn id="7" fill="hold" display="0">
                  <p:stCondLst>
                    <p:cond delay="indefinite"/>
                  </p:stCondLst>
                </p:cTn>
                <p:tgtEl>
                  <p:spTgt spid="1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416915-AE52-4D30-89A3-69FE77B24D2F}"/>
              </a:ext>
            </a:extLst>
          </p:cNvPr>
          <p:cNvPicPr>
            <a:picLocks noChangeAspect="1"/>
          </p:cNvPicPr>
          <p:nvPr/>
        </p:nvPicPr>
        <p:blipFill rotWithShape="1">
          <a:blip r:embed="rId2"/>
          <a:srcRect l="5600" r="32175"/>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B7DEAE30-A6F8-44F1-8B2C-F45363B88E79}"/>
              </a:ext>
            </a:extLst>
          </p:cNvPr>
          <p:cNvSpPr>
            <a:spLocks noGrp="1"/>
          </p:cNvSpPr>
          <p:nvPr>
            <p:ph type="title"/>
          </p:nvPr>
        </p:nvSpPr>
        <p:spPr>
          <a:xfrm>
            <a:off x="648929" y="629266"/>
            <a:ext cx="3651467" cy="1676603"/>
          </a:xfrm>
        </p:spPr>
        <p:txBody>
          <a:bodyPr>
            <a:normAutofit/>
          </a:bodyPr>
          <a:lstStyle/>
          <a:p>
            <a:r>
              <a:rPr lang="en-US" sz="4000" b="1" dirty="0">
                <a:latin typeface="Century Gothic" panose="020B0502020202020204" pitchFamily="34" charset="0"/>
              </a:rPr>
              <a:t>The battle!</a:t>
            </a:r>
            <a:br>
              <a:rPr lang="en-US" sz="4000" b="1" dirty="0">
                <a:latin typeface="Century Gothic" panose="020B0502020202020204" pitchFamily="34" charset="0"/>
              </a:rPr>
            </a:br>
            <a:r>
              <a:rPr lang="en-US" sz="4000" b="1" dirty="0" err="1">
                <a:latin typeface="Century Gothic" panose="020B0502020202020204" pitchFamily="34" charset="0"/>
              </a:rPr>
              <a:t>Eph</a:t>
            </a:r>
            <a:r>
              <a:rPr lang="en-US" sz="4000" b="1" dirty="0">
                <a:latin typeface="Century Gothic" panose="020B0502020202020204" pitchFamily="34" charset="0"/>
              </a:rPr>
              <a:t> 6:10-12</a:t>
            </a:r>
          </a:p>
        </p:txBody>
      </p:sp>
      <p:sp>
        <p:nvSpPr>
          <p:cNvPr id="3" name="Content Placeholder 2">
            <a:extLst>
              <a:ext uri="{FF2B5EF4-FFF2-40B4-BE49-F238E27FC236}">
                <a16:creationId xmlns:a16="http://schemas.microsoft.com/office/drawing/2014/main" id="{0F67D89B-1362-47CB-82D7-54D7916A4E2A}"/>
              </a:ext>
            </a:extLst>
          </p:cNvPr>
          <p:cNvSpPr>
            <a:spLocks noGrp="1"/>
          </p:cNvSpPr>
          <p:nvPr>
            <p:ph idx="1"/>
          </p:nvPr>
        </p:nvSpPr>
        <p:spPr>
          <a:xfrm>
            <a:off x="648931" y="2438400"/>
            <a:ext cx="3651466" cy="3785419"/>
          </a:xfrm>
        </p:spPr>
        <p:txBody>
          <a:bodyPr>
            <a:normAutofit/>
          </a:bodyPr>
          <a:lstStyle/>
          <a:p>
            <a:r>
              <a:rPr lang="en-US" sz="3200" dirty="0"/>
              <a:t>Head = </a:t>
            </a:r>
            <a:r>
              <a:rPr lang="en-US" sz="3200" u="sng" dirty="0"/>
              <a:t>authority</a:t>
            </a:r>
            <a:r>
              <a:rPr lang="en-US" sz="3200" dirty="0"/>
              <a:t>. Cut off!</a:t>
            </a:r>
            <a:br>
              <a:rPr lang="en-US" sz="3200" dirty="0"/>
            </a:br>
            <a:r>
              <a:rPr lang="en-US" sz="3200" dirty="0"/>
              <a:t>Genesis 3:15</a:t>
            </a:r>
          </a:p>
          <a:p>
            <a:r>
              <a:rPr lang="en-US" sz="3200" dirty="0"/>
              <a:t>Palms = </a:t>
            </a:r>
            <a:r>
              <a:rPr lang="en-US" sz="3200" u="sng" dirty="0"/>
              <a:t>ability</a:t>
            </a:r>
            <a:r>
              <a:rPr lang="en-US" sz="3200" dirty="0"/>
              <a:t> to take, to work. </a:t>
            </a:r>
            <a:br>
              <a:rPr lang="en-US" sz="3200" dirty="0"/>
            </a:br>
            <a:r>
              <a:rPr lang="en-US" sz="3200" dirty="0"/>
              <a:t>Cut off!</a:t>
            </a:r>
          </a:p>
        </p:txBody>
      </p:sp>
    </p:spTree>
    <p:extLst>
      <p:ext uri="{BB962C8B-B14F-4D97-AF65-F5344CB8AC3E}">
        <p14:creationId xmlns:p14="http://schemas.microsoft.com/office/powerpoint/2010/main" val="219167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85B55-9AD6-42B6-8939-8A6FEC8D14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940F7C-A03B-46DF-9DBA-30FA3EF296D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25E52BE-3B53-4855-AC6E-3871B28EC662}"/>
              </a:ext>
            </a:extLst>
          </p:cNvPr>
          <p:cNvPicPr>
            <a:picLocks noChangeAspect="1"/>
          </p:cNvPicPr>
          <p:nvPr/>
        </p:nvPicPr>
        <p:blipFill>
          <a:blip r:embed="rId2"/>
          <a:stretch>
            <a:fillRect/>
          </a:stretch>
        </p:blipFill>
        <p:spPr>
          <a:xfrm>
            <a:off x="2140873" y="0"/>
            <a:ext cx="8000654" cy="6877967"/>
          </a:xfrm>
          <a:prstGeom prst="rect">
            <a:avLst/>
          </a:prstGeom>
        </p:spPr>
      </p:pic>
    </p:spTree>
    <p:extLst>
      <p:ext uri="{BB962C8B-B14F-4D97-AF65-F5344CB8AC3E}">
        <p14:creationId xmlns:p14="http://schemas.microsoft.com/office/powerpoint/2010/main" val="340442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838200" y="288472"/>
            <a:ext cx="10515600" cy="6460672"/>
          </a:xfrm>
        </p:spPr>
        <p:txBody>
          <a:bodyPr anchor="ctr">
            <a:normAutofit/>
          </a:bodyPr>
          <a:lstStyle/>
          <a:p>
            <a:r>
              <a:rPr lang="en-US" sz="3600" dirty="0"/>
              <a:t>Daniel 2:42-44 And as the toes of the feet were part of iron, and part of clay, so the kingdom shall be partly strong, and partly broken. 43  And whereas thou </a:t>
            </a:r>
            <a:r>
              <a:rPr lang="en-US" sz="3600" dirty="0" err="1"/>
              <a:t>sawest</a:t>
            </a:r>
            <a:r>
              <a:rPr lang="en-US" sz="3600" dirty="0"/>
              <a:t> iron mixed with miry clay, they shall mingle themselves with the seed of men: but they shall not cleave one to another, even as iron is not mixed with clay. 44  And in the days of these kings shall the God of heaven set up a kingdom, which shall never be destroyed: and the kingdom shall not be left to other people, but it shall break in pieces and consume all these kingdoms, and it shall stand for ever.</a:t>
            </a:r>
          </a:p>
        </p:txBody>
      </p:sp>
    </p:spTree>
    <p:extLst>
      <p:ext uri="{BB962C8B-B14F-4D97-AF65-F5344CB8AC3E}">
        <p14:creationId xmlns:p14="http://schemas.microsoft.com/office/powerpoint/2010/main" val="228368098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33F28-59C5-4AA0-83E5-E9BECCD5CD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6B7C7B-EB54-44BF-A9A2-986C01707DA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8BD2F6A-A104-4566-9A4E-529E35B98F36}"/>
              </a:ext>
            </a:extLst>
          </p:cNvPr>
          <p:cNvPicPr>
            <a:picLocks noChangeAspect="1"/>
          </p:cNvPicPr>
          <p:nvPr/>
        </p:nvPicPr>
        <p:blipFill>
          <a:blip r:embed="rId2"/>
          <a:stretch>
            <a:fillRect/>
          </a:stretch>
        </p:blipFill>
        <p:spPr>
          <a:xfrm>
            <a:off x="38100" y="0"/>
            <a:ext cx="12152415" cy="6858000"/>
          </a:xfrm>
          <a:prstGeom prst="rect">
            <a:avLst/>
          </a:prstGeom>
        </p:spPr>
      </p:pic>
    </p:spTree>
    <p:extLst>
      <p:ext uri="{BB962C8B-B14F-4D97-AF65-F5344CB8AC3E}">
        <p14:creationId xmlns:p14="http://schemas.microsoft.com/office/powerpoint/2010/main" val="8755609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2E3C2-5018-4AC2-B75E-F0A6F994ECD0}"/>
              </a:ext>
            </a:extLst>
          </p:cNvPr>
          <p:cNvSpPr>
            <a:spLocks noGrp="1"/>
          </p:cNvSpPr>
          <p:nvPr>
            <p:ph type="title"/>
          </p:nvPr>
        </p:nvSpPr>
        <p:spPr>
          <a:xfrm>
            <a:off x="4965430" y="629266"/>
            <a:ext cx="6586491" cy="1676603"/>
          </a:xfrm>
        </p:spPr>
        <p:txBody>
          <a:bodyPr>
            <a:normAutofit/>
          </a:bodyPr>
          <a:lstStyle/>
          <a:p>
            <a:r>
              <a:rPr lang="en-US" b="1">
                <a:latin typeface="Century Gothic" panose="020B0502020202020204" pitchFamily="34" charset="0"/>
              </a:rPr>
              <a:t>The death and pain of disrespect..</a:t>
            </a:r>
          </a:p>
        </p:txBody>
      </p:sp>
      <p:sp>
        <p:nvSpPr>
          <p:cNvPr id="3" name="Content Placeholder 2">
            <a:extLst>
              <a:ext uri="{FF2B5EF4-FFF2-40B4-BE49-F238E27FC236}">
                <a16:creationId xmlns:a16="http://schemas.microsoft.com/office/drawing/2014/main" id="{6D623F0C-0BE8-4ADC-B54F-F6371432F4C8}"/>
              </a:ext>
            </a:extLst>
          </p:cNvPr>
          <p:cNvSpPr>
            <a:spLocks noGrp="1"/>
          </p:cNvSpPr>
          <p:nvPr>
            <p:ph idx="1"/>
          </p:nvPr>
        </p:nvSpPr>
        <p:spPr>
          <a:xfrm>
            <a:off x="4965431" y="2438400"/>
            <a:ext cx="6586489" cy="3785419"/>
          </a:xfrm>
        </p:spPr>
        <p:txBody>
          <a:bodyPr>
            <a:normAutofit/>
          </a:bodyPr>
          <a:lstStyle/>
          <a:p>
            <a:r>
              <a:rPr lang="en-US" sz="3200" dirty="0"/>
              <a:t>Ashdod = “</a:t>
            </a:r>
            <a:r>
              <a:rPr lang="en-US" sz="3200" u="sng" dirty="0"/>
              <a:t>ravager</a:t>
            </a:r>
            <a:r>
              <a:rPr lang="en-US" sz="3200" dirty="0"/>
              <a:t>”</a:t>
            </a:r>
          </a:p>
          <a:p>
            <a:r>
              <a:rPr lang="en-US" sz="3200" dirty="0"/>
              <a:t>Gath = “a </a:t>
            </a:r>
            <a:r>
              <a:rPr lang="en-US" sz="3200" u="sng" dirty="0"/>
              <a:t>winepress</a:t>
            </a:r>
            <a:r>
              <a:rPr lang="en-US" sz="3200" dirty="0"/>
              <a:t>”</a:t>
            </a:r>
          </a:p>
        </p:txBody>
      </p:sp>
      <p:pic>
        <p:nvPicPr>
          <p:cNvPr id="9" name="Picture 8">
            <a:extLst>
              <a:ext uri="{FF2B5EF4-FFF2-40B4-BE49-F238E27FC236}">
                <a16:creationId xmlns:a16="http://schemas.microsoft.com/office/drawing/2014/main" id="{1458EC7E-647B-4673-B42B-CFBE76E30556}"/>
              </a:ext>
            </a:extLst>
          </p:cNvPr>
          <p:cNvPicPr>
            <a:picLocks noChangeAspect="1"/>
          </p:cNvPicPr>
          <p:nvPr/>
        </p:nvPicPr>
        <p:blipFill rotWithShape="1">
          <a:blip r:embed="rId2"/>
          <a:srcRect l="32882" r="19438"/>
          <a:stretch/>
        </p:blipFill>
        <p:spPr>
          <a:xfrm>
            <a:off x="0" y="0"/>
            <a:ext cx="4442528" cy="6858000"/>
          </a:xfrm>
          <a:prstGeom prst="rect">
            <a:avLst/>
          </a:prstGeom>
        </p:spPr>
      </p:pic>
    </p:spTree>
    <p:extLst>
      <p:ext uri="{BB962C8B-B14F-4D97-AF65-F5344CB8AC3E}">
        <p14:creationId xmlns:p14="http://schemas.microsoft.com/office/powerpoint/2010/main" val="13425836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A7534E-E97F-41FD-9594-09E7B6E99CAD}"/>
              </a:ext>
            </a:extLst>
          </p:cNvPr>
          <p:cNvPicPr>
            <a:picLocks noChangeAspect="1"/>
          </p:cNvPicPr>
          <p:nvPr/>
        </p:nvPicPr>
        <p:blipFill>
          <a:blip r:embed="rId2"/>
          <a:stretch>
            <a:fillRect/>
          </a:stretch>
        </p:blipFill>
        <p:spPr>
          <a:xfrm>
            <a:off x="4639056" y="3810489"/>
            <a:ext cx="7552944" cy="3196303"/>
          </a:xfrm>
          <a:prstGeom prst="rect">
            <a:avLst/>
          </a:prstGeom>
        </p:spPr>
      </p:pic>
      <p:sp>
        <p:nvSpPr>
          <p:cNvPr id="2" name="Title 1">
            <a:extLst>
              <a:ext uri="{FF2B5EF4-FFF2-40B4-BE49-F238E27FC236}">
                <a16:creationId xmlns:a16="http://schemas.microsoft.com/office/drawing/2014/main" id="{C1A2E3C2-5018-4AC2-B75E-F0A6F994ECD0}"/>
              </a:ext>
            </a:extLst>
          </p:cNvPr>
          <p:cNvSpPr>
            <a:spLocks noGrp="1"/>
          </p:cNvSpPr>
          <p:nvPr>
            <p:ph type="title"/>
          </p:nvPr>
        </p:nvSpPr>
        <p:spPr>
          <a:xfrm>
            <a:off x="4639056" y="365125"/>
            <a:ext cx="7552944" cy="1325563"/>
          </a:xfrm>
        </p:spPr>
        <p:txBody>
          <a:bodyPr>
            <a:normAutofit/>
          </a:bodyPr>
          <a:lstStyle/>
          <a:p>
            <a:pPr algn="ctr"/>
            <a:r>
              <a:rPr lang="en-US" sz="3600" b="1" dirty="0">
                <a:latin typeface="Century Gothic" panose="020B0502020202020204" pitchFamily="34" charset="0"/>
              </a:rPr>
              <a:t>The danger of presumption.</a:t>
            </a:r>
          </a:p>
        </p:txBody>
      </p:sp>
      <p:sp>
        <p:nvSpPr>
          <p:cNvPr id="3" name="Content Placeholder 2">
            <a:extLst>
              <a:ext uri="{FF2B5EF4-FFF2-40B4-BE49-F238E27FC236}">
                <a16:creationId xmlns:a16="http://schemas.microsoft.com/office/drawing/2014/main" id="{6D623F0C-0BE8-4ADC-B54F-F6371432F4C8}"/>
              </a:ext>
            </a:extLst>
          </p:cNvPr>
          <p:cNvSpPr>
            <a:spLocks noGrp="1"/>
          </p:cNvSpPr>
          <p:nvPr>
            <p:ph idx="1"/>
          </p:nvPr>
        </p:nvSpPr>
        <p:spPr>
          <a:xfrm>
            <a:off x="4981433" y="1194955"/>
            <a:ext cx="6844807" cy="4982008"/>
          </a:xfrm>
        </p:spPr>
        <p:txBody>
          <a:bodyPr>
            <a:normAutofit/>
          </a:bodyPr>
          <a:lstStyle/>
          <a:p>
            <a:r>
              <a:rPr lang="en-US" sz="3200" dirty="0"/>
              <a:t>Israel was defeated</a:t>
            </a:r>
          </a:p>
          <a:p>
            <a:r>
              <a:rPr lang="en-US" sz="3200" dirty="0"/>
              <a:t>The ark of God was taken</a:t>
            </a:r>
          </a:p>
          <a:p>
            <a:r>
              <a:rPr lang="en-US" sz="3200" dirty="0"/>
              <a:t>The wicked priests were slain </a:t>
            </a:r>
          </a:p>
          <a:p>
            <a:r>
              <a:rPr lang="en-US" sz="3200" dirty="0"/>
              <a:t>Eli died</a:t>
            </a:r>
          </a:p>
          <a:p>
            <a:r>
              <a:rPr lang="en-US" sz="3200" dirty="0"/>
              <a:t>The Philistines (the lost) get full of themselves</a:t>
            </a:r>
          </a:p>
        </p:txBody>
      </p:sp>
      <p:pic>
        <p:nvPicPr>
          <p:cNvPr id="4" name="Picture 3">
            <a:extLst>
              <a:ext uri="{FF2B5EF4-FFF2-40B4-BE49-F238E27FC236}">
                <a16:creationId xmlns:a16="http://schemas.microsoft.com/office/drawing/2014/main" id="{C1A848CD-3B55-4BAB-98F4-6BE5EB7A08C7}"/>
              </a:ext>
            </a:extLst>
          </p:cNvPr>
          <p:cNvPicPr>
            <a:picLocks noChangeAspect="1"/>
          </p:cNvPicPr>
          <p:nvPr/>
        </p:nvPicPr>
        <p:blipFill>
          <a:blip r:embed="rId3"/>
          <a:stretch>
            <a:fillRect/>
          </a:stretch>
        </p:blipFill>
        <p:spPr>
          <a:xfrm>
            <a:off x="0" y="0"/>
            <a:ext cx="4639056" cy="6858000"/>
          </a:xfrm>
          <a:prstGeom prst="rect">
            <a:avLst/>
          </a:prstGeom>
        </p:spPr>
      </p:pic>
    </p:spTree>
    <p:extLst>
      <p:ext uri="{BB962C8B-B14F-4D97-AF65-F5344CB8AC3E}">
        <p14:creationId xmlns:p14="http://schemas.microsoft.com/office/powerpoint/2010/main" val="37527767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838200" y="288472"/>
            <a:ext cx="10515600" cy="6460672"/>
          </a:xfrm>
        </p:spPr>
        <p:txBody>
          <a:bodyPr anchor="ctr">
            <a:normAutofit/>
          </a:bodyPr>
          <a:lstStyle/>
          <a:p>
            <a:r>
              <a:rPr lang="en-US" sz="3600" dirty="0"/>
              <a:t>Isaiah 63:1-6 Who is this that cometh from Edom, with dyed garments from </a:t>
            </a:r>
            <a:r>
              <a:rPr lang="en-US" sz="3600" dirty="0" err="1"/>
              <a:t>Bozrah</a:t>
            </a:r>
            <a:r>
              <a:rPr lang="en-US" sz="3600" dirty="0"/>
              <a:t>? this that is glorious in his apparel, travelling in the greatness of his strength? I that speak in righteousness, mighty to save. 2  Wherefore art thou red in thine apparel, and thy garments like him that </a:t>
            </a:r>
            <a:r>
              <a:rPr lang="en-US" sz="3600" dirty="0" err="1"/>
              <a:t>treadeth</a:t>
            </a:r>
            <a:r>
              <a:rPr lang="en-US" sz="3600" dirty="0"/>
              <a:t> in the </a:t>
            </a:r>
            <a:r>
              <a:rPr lang="en-US" sz="3600" dirty="0" err="1"/>
              <a:t>winefat</a:t>
            </a:r>
            <a:r>
              <a:rPr lang="en-US" sz="3600" dirty="0"/>
              <a:t>? 3  I have trodden the winepress alone; and of the people there was none with me: for I will tread them in mine anger, and trample them in my fury; and their blood shall be sprinkled upon my garments, and I will stain all my raiment. </a:t>
            </a:r>
          </a:p>
        </p:txBody>
      </p:sp>
    </p:spTree>
    <p:extLst>
      <p:ext uri="{BB962C8B-B14F-4D97-AF65-F5344CB8AC3E}">
        <p14:creationId xmlns:p14="http://schemas.microsoft.com/office/powerpoint/2010/main" val="29363447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838200" y="288472"/>
            <a:ext cx="10515600" cy="6460672"/>
          </a:xfrm>
        </p:spPr>
        <p:txBody>
          <a:bodyPr anchor="ctr">
            <a:normAutofit/>
          </a:bodyPr>
          <a:lstStyle/>
          <a:p>
            <a:r>
              <a:rPr lang="en-US" sz="3600" dirty="0"/>
              <a:t>4  For the day of vengeance is in mine heart, and the year of my redeemed is come. 5  And I looked, and there was none to help; and I wondered that there was none to uphold: therefore mine own arm brought salvation unto me; and my fury, it upheld me. 6  And I will tread down the people in mine anger, and make them drunk in my fury, and I will bring down their strength to the earth. </a:t>
            </a:r>
          </a:p>
        </p:txBody>
      </p:sp>
    </p:spTree>
    <p:extLst>
      <p:ext uri="{BB962C8B-B14F-4D97-AF65-F5344CB8AC3E}">
        <p14:creationId xmlns:p14="http://schemas.microsoft.com/office/powerpoint/2010/main" val="218956863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2E3C2-5018-4AC2-B75E-F0A6F994ECD0}"/>
              </a:ext>
            </a:extLst>
          </p:cNvPr>
          <p:cNvSpPr>
            <a:spLocks noGrp="1"/>
          </p:cNvSpPr>
          <p:nvPr>
            <p:ph type="title"/>
          </p:nvPr>
        </p:nvSpPr>
        <p:spPr>
          <a:xfrm>
            <a:off x="4639056" y="365125"/>
            <a:ext cx="7552944" cy="1325563"/>
          </a:xfrm>
        </p:spPr>
        <p:txBody>
          <a:bodyPr>
            <a:normAutofit/>
          </a:bodyPr>
          <a:lstStyle/>
          <a:p>
            <a:pPr algn="ctr"/>
            <a:r>
              <a:rPr lang="en-US" sz="3600" b="1">
                <a:latin typeface="Century Gothic" panose="020B0502020202020204" pitchFamily="34" charset="0"/>
              </a:rPr>
              <a:t>The death and pain of disrespect..</a:t>
            </a:r>
            <a:endParaRPr lang="en-US" sz="3600" b="1"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6D623F0C-0BE8-4ADC-B54F-F6371432F4C8}"/>
              </a:ext>
            </a:extLst>
          </p:cNvPr>
          <p:cNvSpPr>
            <a:spLocks noGrp="1"/>
          </p:cNvSpPr>
          <p:nvPr>
            <p:ph idx="1"/>
          </p:nvPr>
        </p:nvSpPr>
        <p:spPr>
          <a:xfrm>
            <a:off x="4981433" y="1690687"/>
            <a:ext cx="6844807" cy="4961573"/>
          </a:xfrm>
        </p:spPr>
        <p:txBody>
          <a:bodyPr>
            <a:normAutofit lnSpcReduction="10000"/>
          </a:bodyPr>
          <a:lstStyle/>
          <a:p>
            <a:r>
              <a:rPr lang="en-US" sz="3200" dirty="0"/>
              <a:t>Ashdod = “</a:t>
            </a:r>
            <a:r>
              <a:rPr lang="en-US" sz="3200" u="sng" dirty="0"/>
              <a:t>ravager</a:t>
            </a:r>
            <a:r>
              <a:rPr lang="en-US" sz="3200" dirty="0"/>
              <a:t>”</a:t>
            </a:r>
          </a:p>
          <a:p>
            <a:r>
              <a:rPr lang="en-US" sz="3200" dirty="0"/>
              <a:t>Gath = “a </a:t>
            </a:r>
            <a:r>
              <a:rPr lang="en-US" sz="3200" u="sng" dirty="0"/>
              <a:t>winepress</a:t>
            </a:r>
            <a:r>
              <a:rPr lang="en-US" sz="3200" dirty="0"/>
              <a:t>”</a:t>
            </a:r>
          </a:p>
          <a:p>
            <a:r>
              <a:rPr lang="en-US" sz="3200" dirty="0" err="1"/>
              <a:t>Ekron</a:t>
            </a:r>
            <a:r>
              <a:rPr lang="en-US" sz="3200" dirty="0"/>
              <a:t> = “to pluck up” by the roots! To hamstring, meaning to </a:t>
            </a:r>
            <a:r>
              <a:rPr lang="en-US" sz="3200" u="sng" dirty="0"/>
              <a:t>exterminate</a:t>
            </a:r>
            <a:r>
              <a:rPr lang="en-US" sz="3200" dirty="0"/>
              <a:t>!</a:t>
            </a:r>
          </a:p>
          <a:p>
            <a:r>
              <a:rPr lang="en-US" sz="3200" dirty="0" err="1"/>
              <a:t>Emerod</a:t>
            </a:r>
            <a:r>
              <a:rPr lang="en-US" sz="3200" dirty="0"/>
              <a:t> = from an unused root meaning to </a:t>
            </a:r>
            <a:r>
              <a:rPr lang="en-US" sz="3200" u="sng" dirty="0"/>
              <a:t>burn</a:t>
            </a:r>
            <a:r>
              <a:rPr lang="en-US" sz="3200" dirty="0"/>
              <a:t>.</a:t>
            </a:r>
          </a:p>
          <a:p>
            <a:r>
              <a:rPr lang="en-US" sz="3200" dirty="0"/>
              <a:t>God has a </a:t>
            </a:r>
            <a:r>
              <a:rPr lang="en-US" sz="3200" u="sng" dirty="0"/>
              <a:t>way</a:t>
            </a:r>
            <a:r>
              <a:rPr lang="en-US" sz="3200" dirty="0"/>
              <a:t> of getting our </a:t>
            </a:r>
            <a:r>
              <a:rPr lang="en-US" sz="3200" u="sng" dirty="0"/>
              <a:t>attention</a:t>
            </a:r>
            <a:r>
              <a:rPr lang="en-US" sz="3200" dirty="0"/>
              <a:t>.</a:t>
            </a:r>
          </a:p>
          <a:p>
            <a:r>
              <a:rPr lang="en-US" sz="3200" dirty="0"/>
              <a:t>When God is </a:t>
            </a:r>
            <a:r>
              <a:rPr lang="en-US" sz="3200" u="sng" dirty="0"/>
              <a:t>working</a:t>
            </a:r>
            <a:r>
              <a:rPr lang="en-US" sz="3200" dirty="0"/>
              <a:t> with us, to many will </a:t>
            </a:r>
            <a:r>
              <a:rPr lang="en-US" sz="3200" u="sng" dirty="0"/>
              <a:t>work</a:t>
            </a:r>
            <a:r>
              <a:rPr lang="en-US" sz="3200" dirty="0"/>
              <a:t> to get </a:t>
            </a:r>
            <a:r>
              <a:rPr lang="en-US" sz="3200" u="sng" dirty="0"/>
              <a:t>around</a:t>
            </a:r>
            <a:r>
              <a:rPr lang="en-US" sz="3200" dirty="0"/>
              <a:t> God.</a:t>
            </a:r>
          </a:p>
          <a:p>
            <a:endParaRPr lang="en-US" sz="3200" dirty="0"/>
          </a:p>
        </p:txBody>
      </p:sp>
      <p:pic>
        <p:nvPicPr>
          <p:cNvPr id="5" name="Picture 4">
            <a:extLst>
              <a:ext uri="{FF2B5EF4-FFF2-40B4-BE49-F238E27FC236}">
                <a16:creationId xmlns:a16="http://schemas.microsoft.com/office/drawing/2014/main" id="{C3C2E0D7-FC27-4FF1-9396-15A5F4BC866F}"/>
              </a:ext>
            </a:extLst>
          </p:cNvPr>
          <p:cNvPicPr>
            <a:picLocks noChangeAspect="1"/>
          </p:cNvPicPr>
          <p:nvPr/>
        </p:nvPicPr>
        <p:blipFill>
          <a:blip r:embed="rId2"/>
          <a:stretch>
            <a:fillRect/>
          </a:stretch>
        </p:blipFill>
        <p:spPr>
          <a:xfrm>
            <a:off x="23884" y="0"/>
            <a:ext cx="4443984" cy="6858000"/>
          </a:xfrm>
          <a:prstGeom prst="rect">
            <a:avLst/>
          </a:prstGeom>
        </p:spPr>
      </p:pic>
    </p:spTree>
    <p:extLst>
      <p:ext uri="{BB962C8B-B14F-4D97-AF65-F5344CB8AC3E}">
        <p14:creationId xmlns:p14="http://schemas.microsoft.com/office/powerpoint/2010/main" val="24302564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838200" y="288472"/>
            <a:ext cx="10515600" cy="6460672"/>
          </a:xfrm>
        </p:spPr>
        <p:txBody>
          <a:bodyPr anchor="ctr">
            <a:normAutofit/>
          </a:bodyPr>
          <a:lstStyle/>
          <a:p>
            <a:r>
              <a:rPr lang="en-US" sz="3600" dirty="0"/>
              <a:t>1 Peter 5:5-7 Likewise, ye younger, submit yourselves unto the elder. Yea, all of you be subject one to another, and be clothed with humility: for God </a:t>
            </a:r>
            <a:r>
              <a:rPr lang="en-US" sz="3600" dirty="0" err="1"/>
              <a:t>resisteth</a:t>
            </a:r>
            <a:r>
              <a:rPr lang="en-US" sz="3600" dirty="0"/>
              <a:t> the proud, and giveth grace to the humble. 6  Humble yourselves therefore under the mighty hand of God, that he may exalt you in due time: 7  Casting all your care upon him; for he </a:t>
            </a:r>
            <a:r>
              <a:rPr lang="en-US" sz="3600" dirty="0" err="1"/>
              <a:t>careth</a:t>
            </a:r>
            <a:r>
              <a:rPr lang="en-US" sz="3600" dirty="0"/>
              <a:t> for you. </a:t>
            </a:r>
          </a:p>
        </p:txBody>
      </p:sp>
    </p:spTree>
    <p:extLst>
      <p:ext uri="{BB962C8B-B14F-4D97-AF65-F5344CB8AC3E}">
        <p14:creationId xmlns:p14="http://schemas.microsoft.com/office/powerpoint/2010/main" val="347967876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E6FAC2-46F9-4649-B105-D7E4A0B7D0BA}"/>
              </a:ext>
            </a:extLst>
          </p:cNvPr>
          <p:cNvPicPr>
            <a:picLocks noChangeAspect="1"/>
          </p:cNvPicPr>
          <p:nvPr/>
        </p:nvPicPr>
        <p:blipFill rotWithShape="1">
          <a:blip r:embed="rId2"/>
          <a:srcRect l="4375" t="2667" r="2742"/>
          <a:stretch/>
        </p:blipFill>
        <p:spPr>
          <a:xfrm>
            <a:off x="6675120" y="8846"/>
            <a:ext cx="5826369" cy="6839827"/>
          </a:xfrm>
          <a:prstGeom prst="rect">
            <a:avLst/>
          </a:prstGeom>
        </p:spPr>
      </p:pic>
      <p:sp>
        <p:nvSpPr>
          <p:cNvPr id="10" name="Freeform 8">
            <a:extLst>
              <a:ext uri="{FF2B5EF4-FFF2-40B4-BE49-F238E27FC236}">
                <a16:creationId xmlns:a16="http://schemas.microsoft.com/office/drawing/2014/main" id="{9225B0D8-E56E-4ACC-A464-81F4062765C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8F5D1B28-3976-4367-807C-CAD629CDD8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9F5FB8-8710-4A41-82E2-F05E4D8B60B2}"/>
              </a:ext>
            </a:extLst>
          </p:cNvPr>
          <p:cNvSpPr>
            <a:spLocks noGrp="1"/>
          </p:cNvSpPr>
          <p:nvPr>
            <p:ph type="ctrTitle"/>
          </p:nvPr>
        </p:nvSpPr>
        <p:spPr>
          <a:xfrm>
            <a:off x="474081" y="3327839"/>
            <a:ext cx="7685181" cy="3091769"/>
          </a:xfrm>
        </p:spPr>
        <p:txBody>
          <a:bodyPr anchor="t">
            <a:normAutofit/>
          </a:bodyPr>
          <a:lstStyle/>
          <a:p>
            <a:pPr algn="l"/>
            <a:r>
              <a:rPr lang="en-US" sz="7200" b="1" dirty="0">
                <a:latin typeface="Century Gothic" panose="020B0502020202020204" pitchFamily="34" charset="0"/>
              </a:rPr>
              <a:t>THERE IS </a:t>
            </a:r>
            <a:br>
              <a:rPr lang="en-US" sz="7200" b="1" dirty="0">
                <a:latin typeface="Century Gothic" panose="020B0502020202020204" pitchFamily="34" charset="0"/>
              </a:rPr>
            </a:br>
            <a:r>
              <a:rPr lang="en-US" sz="7200" b="1" dirty="0">
                <a:latin typeface="Century Gothic" panose="020B0502020202020204" pitchFamily="34" charset="0"/>
              </a:rPr>
              <a:t>NO GOD </a:t>
            </a:r>
            <a:br>
              <a:rPr lang="en-US" sz="7200" b="1" dirty="0">
                <a:latin typeface="Century Gothic" panose="020B0502020202020204" pitchFamily="34" charset="0"/>
              </a:rPr>
            </a:br>
            <a:r>
              <a:rPr lang="en-US" sz="7200" b="1" dirty="0">
                <a:latin typeface="Century Gothic" panose="020B0502020202020204" pitchFamily="34" charset="0"/>
              </a:rPr>
              <a:t>LIKE OUR GOD!</a:t>
            </a:r>
          </a:p>
        </p:txBody>
      </p:sp>
      <p:sp>
        <p:nvSpPr>
          <p:cNvPr id="3" name="Subtitle 2">
            <a:extLst>
              <a:ext uri="{FF2B5EF4-FFF2-40B4-BE49-F238E27FC236}">
                <a16:creationId xmlns:a16="http://schemas.microsoft.com/office/drawing/2014/main" id="{B61A2FDD-83D5-45AD-A4A3-AA6AE9DE795A}"/>
              </a:ext>
            </a:extLst>
          </p:cNvPr>
          <p:cNvSpPr>
            <a:spLocks noGrp="1"/>
          </p:cNvSpPr>
          <p:nvPr>
            <p:ph type="subTitle" idx="1"/>
          </p:nvPr>
        </p:nvSpPr>
        <p:spPr>
          <a:xfrm>
            <a:off x="474081" y="2102308"/>
            <a:ext cx="4167376" cy="1155525"/>
          </a:xfrm>
        </p:spPr>
        <p:txBody>
          <a:bodyPr anchor="b">
            <a:normAutofit/>
          </a:bodyPr>
          <a:lstStyle/>
          <a:p>
            <a:pPr algn="l"/>
            <a:r>
              <a:rPr lang="en-US" sz="2800" dirty="0"/>
              <a:t>1 SAMUEL 5</a:t>
            </a:r>
          </a:p>
        </p:txBody>
      </p:sp>
    </p:spTree>
    <p:extLst>
      <p:ext uri="{BB962C8B-B14F-4D97-AF65-F5344CB8AC3E}">
        <p14:creationId xmlns:p14="http://schemas.microsoft.com/office/powerpoint/2010/main" val="23952437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E6FAC2-46F9-4649-B105-D7E4A0B7D0BA}"/>
              </a:ext>
            </a:extLst>
          </p:cNvPr>
          <p:cNvPicPr>
            <a:picLocks noChangeAspect="1"/>
          </p:cNvPicPr>
          <p:nvPr/>
        </p:nvPicPr>
        <p:blipFill rotWithShape="1">
          <a:blip r:embed="rId2"/>
          <a:srcRect l="4375" t="2667" r="2742"/>
          <a:stretch/>
        </p:blipFill>
        <p:spPr>
          <a:xfrm>
            <a:off x="6675120" y="8846"/>
            <a:ext cx="5826369" cy="6839827"/>
          </a:xfrm>
          <a:prstGeom prst="rect">
            <a:avLst/>
          </a:prstGeom>
        </p:spPr>
      </p:pic>
      <p:sp>
        <p:nvSpPr>
          <p:cNvPr id="10" name="Freeform 8">
            <a:extLst>
              <a:ext uri="{FF2B5EF4-FFF2-40B4-BE49-F238E27FC236}">
                <a16:creationId xmlns:a16="http://schemas.microsoft.com/office/drawing/2014/main" id="{9225B0D8-E56E-4ACC-A464-81F4062765C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8F5D1B28-3976-4367-807C-CAD629CDD8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9F5FB8-8710-4A41-82E2-F05E4D8B60B2}"/>
              </a:ext>
            </a:extLst>
          </p:cNvPr>
          <p:cNvSpPr>
            <a:spLocks noGrp="1"/>
          </p:cNvSpPr>
          <p:nvPr>
            <p:ph type="ctrTitle"/>
          </p:nvPr>
        </p:nvSpPr>
        <p:spPr>
          <a:xfrm>
            <a:off x="474081" y="3327839"/>
            <a:ext cx="7685181" cy="3091769"/>
          </a:xfrm>
        </p:spPr>
        <p:txBody>
          <a:bodyPr anchor="t">
            <a:normAutofit/>
          </a:bodyPr>
          <a:lstStyle/>
          <a:p>
            <a:pPr algn="l"/>
            <a:r>
              <a:rPr lang="en-US" sz="7200" b="1" dirty="0">
                <a:latin typeface="Century Gothic" panose="020B0502020202020204" pitchFamily="34" charset="0"/>
              </a:rPr>
              <a:t>THERE IS </a:t>
            </a:r>
            <a:br>
              <a:rPr lang="en-US" sz="7200" b="1" dirty="0">
                <a:latin typeface="Century Gothic" panose="020B0502020202020204" pitchFamily="34" charset="0"/>
              </a:rPr>
            </a:br>
            <a:r>
              <a:rPr lang="en-US" sz="7200" b="1" dirty="0">
                <a:latin typeface="Century Gothic" panose="020B0502020202020204" pitchFamily="34" charset="0"/>
              </a:rPr>
              <a:t>NO GOD </a:t>
            </a:r>
            <a:br>
              <a:rPr lang="en-US" sz="7200" b="1" dirty="0">
                <a:latin typeface="Century Gothic" panose="020B0502020202020204" pitchFamily="34" charset="0"/>
              </a:rPr>
            </a:br>
            <a:r>
              <a:rPr lang="en-US" sz="7200" b="1" dirty="0">
                <a:latin typeface="Century Gothic" panose="020B0502020202020204" pitchFamily="34" charset="0"/>
              </a:rPr>
              <a:t>LIKE OUR GOD!</a:t>
            </a:r>
          </a:p>
        </p:txBody>
      </p:sp>
      <p:sp>
        <p:nvSpPr>
          <p:cNvPr id="3" name="Subtitle 2">
            <a:extLst>
              <a:ext uri="{FF2B5EF4-FFF2-40B4-BE49-F238E27FC236}">
                <a16:creationId xmlns:a16="http://schemas.microsoft.com/office/drawing/2014/main" id="{B61A2FDD-83D5-45AD-A4A3-AA6AE9DE795A}"/>
              </a:ext>
            </a:extLst>
          </p:cNvPr>
          <p:cNvSpPr>
            <a:spLocks noGrp="1"/>
          </p:cNvSpPr>
          <p:nvPr>
            <p:ph type="subTitle" idx="1"/>
          </p:nvPr>
        </p:nvSpPr>
        <p:spPr>
          <a:xfrm>
            <a:off x="474081" y="2102308"/>
            <a:ext cx="4167376" cy="1155525"/>
          </a:xfrm>
        </p:spPr>
        <p:txBody>
          <a:bodyPr anchor="b">
            <a:normAutofit/>
          </a:bodyPr>
          <a:lstStyle/>
          <a:p>
            <a:pPr algn="l"/>
            <a:r>
              <a:rPr lang="en-US" sz="2800" dirty="0"/>
              <a:t>1 SAMUEL 5</a:t>
            </a:r>
          </a:p>
        </p:txBody>
      </p:sp>
    </p:spTree>
    <p:extLst>
      <p:ext uri="{BB962C8B-B14F-4D97-AF65-F5344CB8AC3E}">
        <p14:creationId xmlns:p14="http://schemas.microsoft.com/office/powerpoint/2010/main" val="3010769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pic>
        <p:nvPicPr>
          <p:cNvPr id="8" name="Picture 7" descr="A picture containing indoor, table&#10;&#10;Description generated with high confidence">
            <a:extLst>
              <a:ext uri="{FF2B5EF4-FFF2-40B4-BE49-F238E27FC236}">
                <a16:creationId xmlns:a16="http://schemas.microsoft.com/office/drawing/2014/main" id="{A9892845-B827-4A18-AD7E-DE0E86EB0077}"/>
              </a:ext>
            </a:extLst>
          </p:cNvPr>
          <p:cNvPicPr>
            <a:picLocks noChangeAspect="1"/>
          </p:cNvPicPr>
          <p:nvPr/>
        </p:nvPicPr>
        <p:blipFill rotWithShape="1">
          <a:blip r:embed="rId2">
            <a:alphaModFix amt="35000"/>
            <a:extLst/>
          </a:blip>
          <a:srcRect t="9776" b="583"/>
          <a:stretch/>
        </p:blipFill>
        <p:spPr>
          <a:xfrm>
            <a:off x="20" y="10"/>
            <a:ext cx="12191980" cy="6857990"/>
          </a:xfrm>
          <a:prstGeom prst="rect">
            <a:avLst/>
          </a:prstGeom>
        </p:spPr>
      </p:pic>
      <p:sp>
        <p:nvSpPr>
          <p:cNvPr id="2" name="Title 1">
            <a:extLst>
              <a:ext uri="{FF2B5EF4-FFF2-40B4-BE49-F238E27FC236}">
                <a16:creationId xmlns:a16="http://schemas.microsoft.com/office/drawing/2014/main" id="{1834DD05-63C8-402F-AF9D-2B848151A735}"/>
              </a:ext>
            </a:extLst>
          </p:cNvPr>
          <p:cNvSpPr>
            <a:spLocks noGrp="1"/>
          </p:cNvSpPr>
          <p:nvPr>
            <p:ph type="title"/>
          </p:nvPr>
        </p:nvSpPr>
        <p:spPr>
          <a:xfrm>
            <a:off x="838200" y="365125"/>
            <a:ext cx="10515600" cy="1325563"/>
          </a:xfrm>
        </p:spPr>
        <p:txBody>
          <a:bodyPr>
            <a:normAutofit/>
          </a:bodyPr>
          <a:lstStyle/>
          <a:p>
            <a:r>
              <a:rPr lang="en-US" b="1" dirty="0">
                <a:solidFill>
                  <a:srgbClr val="FFFFFF"/>
                </a:solidFill>
                <a:latin typeface="Century Gothic" panose="020B0502020202020204" pitchFamily="34" charset="0"/>
              </a:rPr>
              <a:t>The danger of </a:t>
            </a:r>
            <a:r>
              <a:rPr lang="en-US" b="1" u="sng" dirty="0">
                <a:solidFill>
                  <a:srgbClr val="FFFFFF"/>
                </a:solidFill>
                <a:latin typeface="Century Gothic" panose="020B0502020202020204" pitchFamily="34" charset="0"/>
              </a:rPr>
              <a:t>presumption</a:t>
            </a:r>
            <a:r>
              <a:rPr lang="en-US" b="1" dirty="0">
                <a:solidFill>
                  <a:srgbClr val="FFFFFF"/>
                </a:solidFill>
                <a:latin typeface="Century Gothic" panose="020B0502020202020204" pitchFamily="34" charset="0"/>
              </a:rPr>
              <a:t>.</a:t>
            </a:r>
            <a:endParaRPr lang="en-US" dirty="0">
              <a:solidFill>
                <a:srgbClr val="FFFFFF"/>
              </a:solidFill>
            </a:endParaRPr>
          </a:p>
        </p:txBody>
      </p:sp>
      <p:sp>
        <p:nvSpPr>
          <p:cNvPr id="3" name="Content Placeholder 2">
            <a:extLst>
              <a:ext uri="{FF2B5EF4-FFF2-40B4-BE49-F238E27FC236}">
                <a16:creationId xmlns:a16="http://schemas.microsoft.com/office/drawing/2014/main" id="{8F3DF726-A8B5-4BFC-91F8-46A9FAFB75F3}"/>
              </a:ext>
            </a:extLst>
          </p:cNvPr>
          <p:cNvSpPr>
            <a:spLocks noGrp="1"/>
          </p:cNvSpPr>
          <p:nvPr>
            <p:ph idx="1"/>
          </p:nvPr>
        </p:nvSpPr>
        <p:spPr>
          <a:xfrm>
            <a:off x="838200" y="1825625"/>
            <a:ext cx="10515600" cy="4351338"/>
          </a:xfrm>
        </p:spPr>
        <p:txBody>
          <a:bodyPr>
            <a:normAutofit/>
          </a:bodyPr>
          <a:lstStyle/>
          <a:p>
            <a:r>
              <a:rPr lang="en-US" sz="3600" dirty="0">
                <a:solidFill>
                  <a:srgbClr val="FFFFFF"/>
                </a:solidFill>
                <a:effectLst>
                  <a:outerShdw blurRad="38100" dist="38100" dir="2700000" algn="tl">
                    <a:srgbClr val="000000">
                      <a:alpha val="43137"/>
                    </a:srgbClr>
                  </a:outerShdw>
                </a:effectLst>
              </a:rPr>
              <a:t>Presumption against God brings a </a:t>
            </a:r>
            <a:r>
              <a:rPr lang="en-US" sz="3600" u="sng" dirty="0">
                <a:solidFill>
                  <a:srgbClr val="FFFFFF"/>
                </a:solidFill>
                <a:effectLst>
                  <a:outerShdw blurRad="38100" dist="38100" dir="2700000" algn="tl">
                    <a:srgbClr val="000000">
                      <a:alpha val="43137"/>
                    </a:srgbClr>
                  </a:outerShdw>
                </a:effectLst>
              </a:rPr>
              <a:t>curse</a:t>
            </a:r>
            <a:r>
              <a:rPr lang="en-US" sz="3600" dirty="0">
                <a:solidFill>
                  <a:srgbClr val="FFFFFF"/>
                </a:solidFill>
                <a:effectLst>
                  <a:outerShdw blurRad="38100" dist="38100" dir="2700000" algn="tl">
                    <a:srgbClr val="000000">
                      <a:alpha val="43137"/>
                    </a:srgbClr>
                  </a:outerShdw>
                </a:effectLst>
              </a:rPr>
              <a:t> that hinders every aspect of life.</a:t>
            </a:r>
          </a:p>
          <a:p>
            <a:r>
              <a:rPr lang="en-US" sz="3600" dirty="0">
                <a:solidFill>
                  <a:srgbClr val="FFFFFF"/>
                </a:solidFill>
                <a:effectLst>
                  <a:outerShdw blurRad="38100" dist="38100" dir="2700000" algn="tl">
                    <a:srgbClr val="000000">
                      <a:alpha val="43137"/>
                    </a:srgbClr>
                  </a:outerShdw>
                </a:effectLst>
              </a:rPr>
              <a:t>Notice how God’s glory is </a:t>
            </a:r>
            <a:r>
              <a:rPr lang="en-US" sz="3600" u="sng" dirty="0">
                <a:solidFill>
                  <a:srgbClr val="FFFFFF"/>
                </a:solidFill>
                <a:effectLst>
                  <a:outerShdw blurRad="38100" dist="38100" dir="2700000" algn="tl">
                    <a:srgbClr val="000000">
                      <a:alpha val="43137"/>
                    </a:srgbClr>
                  </a:outerShdw>
                </a:effectLst>
              </a:rPr>
              <a:t>defended</a:t>
            </a:r>
            <a:r>
              <a:rPr lang="en-US" sz="3600" dirty="0">
                <a:solidFill>
                  <a:srgbClr val="FFFFFF"/>
                </a:solidFill>
                <a:effectLst>
                  <a:outerShdw blurRad="38100" dist="38100" dir="2700000" algn="tl">
                    <a:srgbClr val="000000">
                      <a:alpha val="43137"/>
                    </a:srgbClr>
                  </a:outerShdw>
                </a:effectLst>
              </a:rPr>
              <a:t> against the </a:t>
            </a:r>
            <a:r>
              <a:rPr lang="en-US" sz="3600" u="sng" dirty="0">
                <a:solidFill>
                  <a:srgbClr val="FFFFFF"/>
                </a:solidFill>
                <a:effectLst>
                  <a:outerShdw blurRad="38100" dist="38100" dir="2700000" algn="tl">
                    <a:srgbClr val="000000">
                      <a:alpha val="43137"/>
                    </a:srgbClr>
                  </a:outerShdw>
                </a:effectLst>
              </a:rPr>
              <a:t>pagan</a:t>
            </a:r>
            <a:r>
              <a:rPr lang="en-US" sz="3600" dirty="0">
                <a:solidFill>
                  <a:srgbClr val="FFFFFF"/>
                </a:solidFill>
                <a:effectLst>
                  <a:outerShdw blurRad="38100" dist="38100" dir="2700000" algn="tl">
                    <a:srgbClr val="000000">
                      <a:alpha val="43137"/>
                    </a:srgbClr>
                  </a:outerShdw>
                </a:effectLst>
              </a:rPr>
              <a:t>.</a:t>
            </a:r>
          </a:p>
          <a:p>
            <a:endParaRPr lang="en-US" sz="360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34844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838200" y="288472"/>
            <a:ext cx="10515600" cy="6460672"/>
          </a:xfrm>
        </p:spPr>
        <p:txBody>
          <a:bodyPr anchor="ctr">
            <a:normAutofit/>
          </a:bodyPr>
          <a:lstStyle/>
          <a:p>
            <a:r>
              <a:rPr lang="en-US" sz="3600" dirty="0"/>
              <a:t>2 Samuel 6:6-7 And when they came to </a:t>
            </a:r>
            <a:r>
              <a:rPr lang="en-US" sz="3600" dirty="0" err="1"/>
              <a:t>Nachon's</a:t>
            </a:r>
            <a:r>
              <a:rPr lang="en-US" sz="3600" dirty="0"/>
              <a:t> </a:t>
            </a:r>
            <a:r>
              <a:rPr lang="en-US" sz="3600" dirty="0" err="1"/>
              <a:t>threshingfloor</a:t>
            </a:r>
            <a:r>
              <a:rPr lang="en-US" sz="3600" dirty="0"/>
              <a:t>, </a:t>
            </a:r>
            <a:r>
              <a:rPr lang="en-US" sz="3600" dirty="0" err="1"/>
              <a:t>Uzzah</a:t>
            </a:r>
            <a:r>
              <a:rPr lang="en-US" sz="3600" dirty="0"/>
              <a:t> put forth his hand to the ark of God, and took hold of it; for the oxen shook it. 7  And the anger of the LORD was kindled against </a:t>
            </a:r>
            <a:r>
              <a:rPr lang="en-US" sz="3600" dirty="0" err="1"/>
              <a:t>Uzzah</a:t>
            </a:r>
            <a:r>
              <a:rPr lang="en-US" sz="3600" dirty="0"/>
              <a:t>; and God smote him there for his error; and there he died by the ark of God. </a:t>
            </a:r>
          </a:p>
        </p:txBody>
      </p:sp>
    </p:spTree>
    <p:extLst>
      <p:ext uri="{BB962C8B-B14F-4D97-AF65-F5344CB8AC3E}">
        <p14:creationId xmlns:p14="http://schemas.microsoft.com/office/powerpoint/2010/main" val="29814494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838200" y="288472"/>
            <a:ext cx="10515600" cy="6460672"/>
          </a:xfrm>
        </p:spPr>
        <p:txBody>
          <a:bodyPr anchor="ctr">
            <a:normAutofit/>
          </a:bodyPr>
          <a:lstStyle/>
          <a:p>
            <a:r>
              <a:rPr lang="en-US" sz="3600" dirty="0"/>
              <a:t>Luke 12:48 48  But he that knew not, and did commit things worthy of stripes, shall be beaten with few stripes. For unto whomsoever much is given, of him shall be much required: and to whom men have committed much, of him they will ask the more.</a:t>
            </a:r>
          </a:p>
        </p:txBody>
      </p:sp>
    </p:spTree>
    <p:extLst>
      <p:ext uri="{BB962C8B-B14F-4D97-AF65-F5344CB8AC3E}">
        <p14:creationId xmlns:p14="http://schemas.microsoft.com/office/powerpoint/2010/main" val="425324835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7">
            <a:extLst>
              <a:ext uri="{FF2B5EF4-FFF2-40B4-BE49-F238E27FC236}">
                <a16:creationId xmlns:a16="http://schemas.microsoft.com/office/drawing/2014/main" id="{ACCF641D-FC78-49FE-9349-0DBE9432320C}"/>
              </a:ext>
            </a:extLst>
          </p:cNvPr>
          <p:cNvPicPr>
            <a:picLocks noGrp="1" noChangeAspect="1"/>
          </p:cNvPicPr>
          <p:nvPr>
            <p:ph idx="1"/>
          </p:nvPr>
        </p:nvPicPr>
        <p:blipFill rotWithShape="1">
          <a:blip r:embed="rId2"/>
          <a:srcRect t="11765"/>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2EAA10-076F-46BD-8F0F-B9A2FB77A8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834DD05-63C8-402F-AF9D-2B848151A73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Problem 1: They presumed to “</a:t>
            </a:r>
            <a:r>
              <a:rPr lang="en-US" sz="3600" b="1" u="sng" dirty="0">
                <a:solidFill>
                  <a:schemeClr val="tx1">
                    <a:lumMod val="85000"/>
                    <a:lumOff val="15000"/>
                  </a:schemeClr>
                </a:solidFill>
              </a:rPr>
              <a:t>add</a:t>
            </a:r>
            <a:r>
              <a:rPr lang="en-US" sz="3600" b="1" dirty="0">
                <a:solidFill>
                  <a:schemeClr val="tx1">
                    <a:lumMod val="85000"/>
                    <a:lumOff val="15000"/>
                  </a:schemeClr>
                </a:solidFill>
              </a:rPr>
              <a:t>” God to their gods.</a:t>
            </a:r>
          </a:p>
        </p:txBody>
      </p:sp>
    </p:spTree>
    <p:extLst>
      <p:ext uri="{BB962C8B-B14F-4D97-AF65-F5344CB8AC3E}">
        <p14:creationId xmlns:p14="http://schemas.microsoft.com/office/powerpoint/2010/main" val="8594459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A6E3-B26D-4D41-8580-7DAF2AAF85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BC779D-5313-4593-83AC-90FACC74B3C3}"/>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601AA49D-EF38-4133-9AD5-4A91D1AE0E6C}"/>
              </a:ext>
            </a:extLst>
          </p:cNvPr>
          <p:cNvPicPr>
            <a:picLocks noChangeAspect="1"/>
          </p:cNvPicPr>
          <p:nvPr/>
        </p:nvPicPr>
        <p:blipFill>
          <a:blip r:embed="rId2"/>
          <a:stretch>
            <a:fillRect/>
          </a:stretch>
        </p:blipFill>
        <p:spPr>
          <a:xfrm>
            <a:off x="2051320" y="255320"/>
            <a:ext cx="8572500" cy="6505575"/>
          </a:xfrm>
          <a:prstGeom prst="rect">
            <a:avLst/>
          </a:prstGeom>
        </p:spPr>
      </p:pic>
    </p:spTree>
    <p:extLst>
      <p:ext uri="{BB962C8B-B14F-4D97-AF65-F5344CB8AC3E}">
        <p14:creationId xmlns:p14="http://schemas.microsoft.com/office/powerpoint/2010/main" val="28236327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A6E3-B26D-4D41-8580-7DAF2AAF85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BC779D-5313-4593-83AC-90FACC74B3C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E68199D-2488-4E27-AF81-949AF867A4BE}"/>
              </a:ext>
            </a:extLst>
          </p:cNvPr>
          <p:cNvPicPr>
            <a:picLocks noChangeAspect="1"/>
          </p:cNvPicPr>
          <p:nvPr/>
        </p:nvPicPr>
        <p:blipFill>
          <a:blip r:embed="rId2"/>
          <a:stretch>
            <a:fillRect/>
          </a:stretch>
        </p:blipFill>
        <p:spPr>
          <a:xfrm>
            <a:off x="838200" y="0"/>
            <a:ext cx="4114126" cy="9748690"/>
          </a:xfrm>
          <a:prstGeom prst="rect">
            <a:avLst/>
          </a:prstGeom>
        </p:spPr>
      </p:pic>
      <p:pic>
        <p:nvPicPr>
          <p:cNvPr id="6" name="Picture 5">
            <a:extLst>
              <a:ext uri="{FF2B5EF4-FFF2-40B4-BE49-F238E27FC236}">
                <a16:creationId xmlns:a16="http://schemas.microsoft.com/office/drawing/2014/main" id="{B61C3E26-6D3D-4DCF-A554-5C20FE3D2890}"/>
              </a:ext>
            </a:extLst>
          </p:cNvPr>
          <p:cNvPicPr>
            <a:picLocks noChangeAspect="1"/>
          </p:cNvPicPr>
          <p:nvPr/>
        </p:nvPicPr>
        <p:blipFill>
          <a:blip r:embed="rId3"/>
          <a:stretch>
            <a:fillRect/>
          </a:stretch>
        </p:blipFill>
        <p:spPr>
          <a:xfrm>
            <a:off x="6000750" y="0"/>
            <a:ext cx="5341620" cy="6912685"/>
          </a:xfrm>
          <a:prstGeom prst="rect">
            <a:avLst/>
          </a:prstGeom>
        </p:spPr>
      </p:pic>
    </p:spTree>
    <p:extLst>
      <p:ext uri="{BB962C8B-B14F-4D97-AF65-F5344CB8AC3E}">
        <p14:creationId xmlns:p14="http://schemas.microsoft.com/office/powerpoint/2010/main" val="41787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TotalTime>
  <Words>891</Words>
  <Application>Microsoft Office PowerPoint</Application>
  <PresentationFormat>Widescreen</PresentationFormat>
  <Paragraphs>44</Paragraphs>
  <Slides>24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Century Gothic</vt:lpstr>
      <vt:lpstr>Office Theme</vt:lpstr>
      <vt:lpstr>THERE IS  NO GOD  LIKE OUR GOD!</vt:lpstr>
      <vt:lpstr>The danger of presumption.</vt:lpstr>
      <vt:lpstr>THERE IS  NO GOD  LIKE OUR GOD!</vt:lpstr>
      <vt:lpstr>The danger of presumption.</vt:lpstr>
      <vt:lpstr>PowerPoint Presentation</vt:lpstr>
      <vt:lpstr>PowerPoint Presentation</vt:lpstr>
      <vt:lpstr>Problem 1: They presumed to “add” God to their gods.</vt:lpstr>
      <vt:lpstr>PowerPoint Presentation</vt:lpstr>
      <vt:lpstr>PowerPoint Presentation</vt:lpstr>
      <vt:lpstr>Problem 2: The Philistines felt right only because God’s people did wrong!</vt:lpstr>
      <vt:lpstr>Problem 3: Presumption against God brings suffering, not triumph!</vt:lpstr>
      <vt:lpstr>PowerPoint Presentation</vt:lpstr>
      <vt:lpstr>Problem 4:  They refused correction.</vt:lpstr>
      <vt:lpstr>PowerPoint Presentation</vt:lpstr>
      <vt:lpstr>The battle! Eph 6:10-12</vt:lpstr>
      <vt:lpstr>PowerPoint Presentation</vt:lpstr>
      <vt:lpstr>PowerPoint Presentation</vt:lpstr>
      <vt:lpstr>PowerPoint Presentation</vt:lpstr>
      <vt:lpstr>The death and pain of disrespect..</vt:lpstr>
      <vt:lpstr>PowerPoint Presentation</vt:lpstr>
      <vt:lpstr>PowerPoint Presentation</vt:lpstr>
      <vt:lpstr>The death and pain of disrespect..</vt:lpstr>
      <vt:lpstr>PowerPoint Presentation</vt:lpstr>
      <vt:lpstr>THERE IS  NO GOD  LIKE OUR GOD!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Miles</dc:creator>
  <cp:lastModifiedBy>Audio Visual</cp:lastModifiedBy>
  <cp:revision>7</cp:revision>
  <dcterms:created xsi:type="dcterms:W3CDTF">2017-10-08T11:09:46Z</dcterms:created>
  <dcterms:modified xsi:type="dcterms:W3CDTF">2017-10-22T13:43:47Z</dcterms:modified>
</cp:coreProperties>
</file>